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313" r:id="rId3"/>
    <p:sldId id="318" r:id="rId4"/>
    <p:sldId id="319" r:id="rId5"/>
    <p:sldId id="321" r:id="rId6"/>
    <p:sldId id="322" r:id="rId7"/>
    <p:sldId id="305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Coruzzi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BEE"/>
    <a:srgbClr val="CCFFCC"/>
    <a:srgbClr val="FFFF99"/>
    <a:srgbClr val="FFDDFF"/>
    <a:srgbClr val="FDE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A79E7-EE26-46EF-87E3-ED70D909B416}" v="41" dt="2023-12-04T07:21:15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249" autoAdjust="0"/>
  </p:normalViewPr>
  <p:slideViewPr>
    <p:cSldViewPr>
      <p:cViewPr varScale="1">
        <p:scale>
          <a:sx n="73" d="100"/>
          <a:sy n="73" d="100"/>
        </p:scale>
        <p:origin x="84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osaria Russo" userId="7cb69a43-dd13-430a-9317-3fdd3fabb146" providerId="ADAL" clId="{609A79E7-EE26-46EF-87E3-ED70D909B416}"/>
    <pc:docChg chg="undo redo custSel addSld delSld modSld sldOrd">
      <pc:chgData name="Maria Rosaria Russo" userId="7cb69a43-dd13-430a-9317-3fdd3fabb146" providerId="ADAL" clId="{609A79E7-EE26-46EF-87E3-ED70D909B416}" dt="2023-12-04T07:25:59.746" v="1583" actId="1076"/>
      <pc:docMkLst>
        <pc:docMk/>
      </pc:docMkLst>
      <pc:sldChg chg="addSp delSp modSp add mod">
        <pc:chgData name="Maria Rosaria Russo" userId="7cb69a43-dd13-430a-9317-3fdd3fabb146" providerId="ADAL" clId="{609A79E7-EE26-46EF-87E3-ED70D909B416}" dt="2023-12-04T06:43:36.999" v="805" actId="1076"/>
        <pc:sldMkLst>
          <pc:docMk/>
          <pc:sldMk cId="0" sldId="257"/>
        </pc:sldMkLst>
        <pc:spChg chg="add mod">
          <ac:chgData name="Maria Rosaria Russo" userId="7cb69a43-dd13-430a-9317-3fdd3fabb146" providerId="ADAL" clId="{609A79E7-EE26-46EF-87E3-ED70D909B416}" dt="2023-12-04T06:43:36.999" v="805" actId="1076"/>
          <ac:spMkLst>
            <pc:docMk/>
            <pc:sldMk cId="0" sldId="257"/>
            <ac:spMk id="7" creationId="{DB3ACB76-9368-0511-27D3-9A61AB5E576C}"/>
          </ac:spMkLst>
        </pc:spChg>
        <pc:spChg chg="mod">
          <ac:chgData name="Maria Rosaria Russo" userId="7cb69a43-dd13-430a-9317-3fdd3fabb146" providerId="ADAL" clId="{609A79E7-EE26-46EF-87E3-ED70D909B416}" dt="2023-12-04T06:41:26.709" v="718" actId="1076"/>
          <ac:spMkLst>
            <pc:docMk/>
            <pc:sldMk cId="0" sldId="257"/>
            <ac:spMk id="126" creationId="{00000000-0000-0000-0000-000000000000}"/>
          </ac:spMkLst>
        </pc:spChg>
        <pc:spChg chg="mod">
          <ac:chgData name="Maria Rosaria Russo" userId="7cb69a43-dd13-430a-9317-3fdd3fabb146" providerId="ADAL" clId="{609A79E7-EE26-46EF-87E3-ED70D909B416}" dt="2023-12-04T06:42:52.529" v="758" actId="1076"/>
          <ac:spMkLst>
            <pc:docMk/>
            <pc:sldMk cId="0" sldId="257"/>
            <ac:spMk id="133" creationId="{00000000-0000-0000-0000-000000000000}"/>
          </ac:spMkLst>
        </pc:spChg>
        <pc:spChg chg="del">
          <ac:chgData name="Maria Rosaria Russo" userId="7cb69a43-dd13-430a-9317-3fdd3fabb146" providerId="ADAL" clId="{609A79E7-EE26-46EF-87E3-ED70D909B416}" dt="2023-12-04T06:40:54.921" v="714" actId="478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Maria Rosaria Russo" userId="7cb69a43-dd13-430a-9317-3fdd3fabb146" providerId="ADAL" clId="{609A79E7-EE26-46EF-87E3-ED70D909B416}" dt="2023-12-04T06:42:37.496" v="756" actId="14100"/>
          <ac:spMkLst>
            <pc:docMk/>
            <pc:sldMk cId="0" sldId="257"/>
            <ac:spMk id="135" creationId="{00000000-0000-0000-0000-000000000000}"/>
          </ac:spMkLst>
        </pc:spChg>
        <pc:spChg chg="del">
          <ac:chgData name="Maria Rosaria Russo" userId="7cb69a43-dd13-430a-9317-3fdd3fabb146" providerId="ADAL" clId="{609A79E7-EE26-46EF-87E3-ED70D909B416}" dt="2023-12-04T06:38:32.558" v="703" actId="478"/>
          <ac:spMkLst>
            <pc:docMk/>
            <pc:sldMk cId="0" sldId="257"/>
            <ac:spMk id="136" creationId="{00000000-0000-0000-0000-000000000000}"/>
          </ac:spMkLst>
        </pc:spChg>
        <pc:spChg chg="mod">
          <ac:chgData name="Maria Rosaria Russo" userId="7cb69a43-dd13-430a-9317-3fdd3fabb146" providerId="ADAL" clId="{609A79E7-EE26-46EF-87E3-ED70D909B416}" dt="2023-12-04T06:41:00.157" v="715" actId="1076"/>
          <ac:spMkLst>
            <pc:docMk/>
            <pc:sldMk cId="0" sldId="257"/>
            <ac:spMk id="139" creationId="{00000000-0000-0000-0000-000000000000}"/>
          </ac:spMkLst>
        </pc:spChg>
        <pc:grpChg chg="add del mod">
          <ac:chgData name="Maria Rosaria Russo" userId="7cb69a43-dd13-430a-9317-3fdd3fabb146" providerId="ADAL" clId="{609A79E7-EE26-46EF-87E3-ED70D909B416}" dt="2023-12-04T06:43:32.796" v="804" actId="1076"/>
          <ac:grpSpMkLst>
            <pc:docMk/>
            <pc:sldMk cId="0" sldId="257"/>
            <ac:grpSpMk id="117" creationId="{00000000-0000-0000-0000-000000000000}"/>
          </ac:grpSpMkLst>
        </pc:grpChg>
        <pc:grpChg chg="mod">
          <ac:chgData name="Maria Rosaria Russo" userId="7cb69a43-dd13-430a-9317-3fdd3fabb146" providerId="ADAL" clId="{609A79E7-EE26-46EF-87E3-ED70D909B416}" dt="2023-12-04T06:42:00.085" v="725" actId="1076"/>
          <ac:grpSpMkLst>
            <pc:docMk/>
            <pc:sldMk cId="0" sldId="257"/>
            <ac:grpSpMk id="123" creationId="{00000000-0000-0000-0000-000000000000}"/>
          </ac:grpSpMkLst>
        </pc:grpChg>
        <pc:grpChg chg="mod">
          <ac:chgData name="Maria Rosaria Russo" userId="7cb69a43-dd13-430a-9317-3fdd3fabb146" providerId="ADAL" clId="{609A79E7-EE26-46EF-87E3-ED70D909B416}" dt="2023-12-04T06:41:35.523" v="720" actId="1076"/>
          <ac:grpSpMkLst>
            <pc:docMk/>
            <pc:sldMk cId="0" sldId="257"/>
            <ac:grpSpMk id="140" creationId="{00000000-0000-0000-0000-000000000000}"/>
          </ac:grpSpMkLst>
        </pc:grpChg>
        <pc:picChg chg="add mod">
          <ac:chgData name="Maria Rosaria Russo" userId="7cb69a43-dd13-430a-9317-3fdd3fabb146" providerId="ADAL" clId="{609A79E7-EE26-46EF-87E3-ED70D909B416}" dt="2023-12-04T06:40:22.884" v="710" actId="14100"/>
          <ac:picMkLst>
            <pc:docMk/>
            <pc:sldMk cId="0" sldId="257"/>
            <ac:picMk id="2" creationId="{981586CB-9A4A-5566-FC2C-6B39CA6F3762}"/>
          </ac:picMkLst>
        </pc:picChg>
        <pc:picChg chg="mod">
          <ac:chgData name="Maria Rosaria Russo" userId="7cb69a43-dd13-430a-9317-3fdd3fabb146" providerId="ADAL" clId="{609A79E7-EE26-46EF-87E3-ED70D909B416}" dt="2023-12-04T06:43:29.117" v="803" actId="1076"/>
          <ac:picMkLst>
            <pc:docMk/>
            <pc:sldMk cId="0" sldId="257"/>
            <ac:picMk id="113" creationId="{00000000-0000-0000-0000-000000000000}"/>
          </ac:picMkLst>
        </pc:picChg>
        <pc:cxnChg chg="add mod">
          <ac:chgData name="Maria Rosaria Russo" userId="7cb69a43-dd13-430a-9317-3fdd3fabb146" providerId="ADAL" clId="{609A79E7-EE26-46EF-87E3-ED70D909B416}" dt="2023-12-04T06:40:41.322" v="713" actId="1076"/>
          <ac:cxnSpMkLst>
            <pc:docMk/>
            <pc:sldMk cId="0" sldId="257"/>
            <ac:cxnSpMk id="3" creationId="{D71EE716-3E59-B93A-F80A-3B57B639EF26}"/>
          </ac:cxnSpMkLst>
        </pc:cxnChg>
      </pc:sldChg>
      <pc:sldChg chg="modSp mod">
        <pc:chgData name="Maria Rosaria Russo" userId="7cb69a43-dd13-430a-9317-3fdd3fabb146" providerId="ADAL" clId="{609A79E7-EE26-46EF-87E3-ED70D909B416}" dt="2023-12-03T17:22:28.709" v="658" actId="1076"/>
        <pc:sldMkLst>
          <pc:docMk/>
          <pc:sldMk cId="1364145319" sldId="295"/>
        </pc:sldMkLst>
        <pc:spChg chg="mod">
          <ac:chgData name="Maria Rosaria Russo" userId="7cb69a43-dd13-430a-9317-3fdd3fabb146" providerId="ADAL" clId="{609A79E7-EE26-46EF-87E3-ED70D909B416}" dt="2023-12-03T17:22:28.709" v="658" actId="1076"/>
          <ac:spMkLst>
            <pc:docMk/>
            <pc:sldMk cId="1364145319" sldId="295"/>
            <ac:spMk id="3" creationId="{00000000-0000-0000-0000-000000000000}"/>
          </ac:spMkLst>
        </pc:spChg>
        <pc:spChg chg="mod">
          <ac:chgData name="Maria Rosaria Russo" userId="7cb69a43-dd13-430a-9317-3fdd3fabb146" providerId="ADAL" clId="{609A79E7-EE26-46EF-87E3-ED70D909B416}" dt="2023-12-03T07:48:10.225" v="1" actId="20577"/>
          <ac:spMkLst>
            <pc:docMk/>
            <pc:sldMk cId="1364145319" sldId="295"/>
            <ac:spMk id="6" creationId="{39121804-10AC-41A8-A89A-F050FAAB1E43}"/>
          </ac:spMkLst>
        </pc:spChg>
        <pc:picChg chg="mod">
          <ac:chgData name="Maria Rosaria Russo" userId="7cb69a43-dd13-430a-9317-3fdd3fabb146" providerId="ADAL" clId="{609A79E7-EE26-46EF-87E3-ED70D909B416}" dt="2023-12-03T07:53:49.399" v="79" actId="1076"/>
          <ac:picMkLst>
            <pc:docMk/>
            <pc:sldMk cId="1364145319" sldId="295"/>
            <ac:picMk id="13" creationId="{00000000-0000-0000-0000-000000000000}"/>
          </ac:picMkLst>
        </pc:picChg>
      </pc:sldChg>
      <pc:sldChg chg="addSp delSp modSp new mod setBg">
        <pc:chgData name="Maria Rosaria Russo" userId="7cb69a43-dd13-430a-9317-3fdd3fabb146" providerId="ADAL" clId="{609A79E7-EE26-46EF-87E3-ED70D909B416}" dt="2023-12-03T16:56:42.815" v="575" actId="26606"/>
        <pc:sldMkLst>
          <pc:docMk/>
          <pc:sldMk cId="379459371" sldId="296"/>
        </pc:sldMkLst>
        <pc:spChg chg="del mod">
          <ac:chgData name="Maria Rosaria Russo" userId="7cb69a43-dd13-430a-9317-3fdd3fabb146" providerId="ADAL" clId="{609A79E7-EE26-46EF-87E3-ED70D909B416}" dt="2023-12-03T16:55:03.157" v="458" actId="478"/>
          <ac:spMkLst>
            <pc:docMk/>
            <pc:sldMk cId="379459371" sldId="296"/>
            <ac:spMk id="2" creationId="{A73FA9E6-98BE-E928-150F-14276D1B6D26}"/>
          </ac:spMkLst>
        </pc:spChg>
        <pc:spChg chg="del">
          <ac:chgData name="Maria Rosaria Russo" userId="7cb69a43-dd13-430a-9317-3fdd3fabb146" providerId="ADAL" clId="{609A79E7-EE26-46EF-87E3-ED70D909B416}" dt="2023-12-03T07:53:38.280" v="75" actId="478"/>
          <ac:spMkLst>
            <pc:docMk/>
            <pc:sldMk cId="379459371" sldId="296"/>
            <ac:spMk id="3" creationId="{6AA60416-54E9-2C7B-AB05-074041AE3339}"/>
          </ac:spMkLst>
        </pc:spChg>
        <pc:spChg chg="del mod">
          <ac:chgData name="Maria Rosaria Russo" userId="7cb69a43-dd13-430a-9317-3fdd3fabb146" providerId="ADAL" clId="{609A79E7-EE26-46EF-87E3-ED70D909B416}" dt="2023-12-03T16:55:23.987" v="514" actId="478"/>
          <ac:spMkLst>
            <pc:docMk/>
            <pc:sldMk cId="379459371" sldId="296"/>
            <ac:spMk id="4" creationId="{B5325114-168B-A573-6E5D-5766E531375D}"/>
          </ac:spMkLst>
        </pc:spChg>
        <pc:spChg chg="del">
          <ac:chgData name="Maria Rosaria Russo" userId="7cb69a43-dd13-430a-9317-3fdd3fabb146" providerId="ADAL" clId="{609A79E7-EE26-46EF-87E3-ED70D909B416}" dt="2023-12-03T07:54:06.738" v="80" actId="478"/>
          <ac:spMkLst>
            <pc:docMk/>
            <pc:sldMk cId="379459371" sldId="296"/>
            <ac:spMk id="5" creationId="{A7B21F64-4F43-37C6-95E7-5B891CD8F0A1}"/>
          </ac:spMkLst>
        </pc:spChg>
        <pc:spChg chg="mod ord">
          <ac:chgData name="Maria Rosaria Russo" userId="7cb69a43-dd13-430a-9317-3fdd3fabb146" providerId="ADAL" clId="{609A79E7-EE26-46EF-87E3-ED70D909B416}" dt="2023-12-03T16:56:42.815" v="575" actId="26606"/>
          <ac:spMkLst>
            <pc:docMk/>
            <pc:sldMk cId="379459371" sldId="296"/>
            <ac:spMk id="6" creationId="{30F2EAD1-F90A-F8D3-14D1-E904F2D9E16D}"/>
          </ac:spMkLst>
        </pc:spChg>
        <pc:spChg chg="add del">
          <ac:chgData name="Maria Rosaria Russo" userId="7cb69a43-dd13-430a-9317-3fdd3fabb146" providerId="ADAL" clId="{609A79E7-EE26-46EF-87E3-ED70D909B416}" dt="2023-12-03T16:54:46.554" v="457" actId="26606"/>
          <ac:spMkLst>
            <pc:docMk/>
            <pc:sldMk cId="379459371" sldId="296"/>
            <ac:spMk id="11" creationId="{327D73B4-9F5C-4A64-A179-51B9500CB8B5}"/>
          </ac:spMkLst>
        </pc:spChg>
        <pc:spChg chg="add del">
          <ac:chgData name="Maria Rosaria Russo" userId="7cb69a43-dd13-430a-9317-3fdd3fabb146" providerId="ADAL" clId="{609A79E7-EE26-46EF-87E3-ED70D909B416}" dt="2023-12-03T16:54:46.554" v="457" actId="26606"/>
          <ac:spMkLst>
            <pc:docMk/>
            <pc:sldMk cId="379459371" sldId="296"/>
            <ac:spMk id="12" creationId="{C1F06963-6374-4B48-844F-071A9BAAAE02}"/>
          </ac:spMkLst>
        </pc:spChg>
        <pc:spChg chg="add del">
          <ac:chgData name="Maria Rosaria Russo" userId="7cb69a43-dd13-430a-9317-3fdd3fabb146" providerId="ADAL" clId="{609A79E7-EE26-46EF-87E3-ED70D909B416}" dt="2023-12-03T07:54:31.614" v="84" actId="26606"/>
          <ac:spMkLst>
            <pc:docMk/>
            <pc:sldMk cId="379459371" sldId="296"/>
            <ac:spMk id="13" creationId="{F13C74B1-5B17-4795-BED0-7140497B445A}"/>
          </ac:spMkLst>
        </pc:spChg>
        <pc:spChg chg="add mod ord">
          <ac:chgData name="Maria Rosaria Russo" userId="7cb69a43-dd13-430a-9317-3fdd3fabb146" providerId="ADAL" clId="{609A79E7-EE26-46EF-87E3-ED70D909B416}" dt="2023-12-03T16:56:42.815" v="575" actId="26606"/>
          <ac:spMkLst>
            <pc:docMk/>
            <pc:sldMk cId="379459371" sldId="296"/>
            <ac:spMk id="14" creationId="{8B35E6E6-7646-89DA-0414-5A108B0CBF8B}"/>
          </ac:spMkLst>
        </pc:spChg>
        <pc:spChg chg="add del">
          <ac:chgData name="Maria Rosaria Russo" userId="7cb69a43-dd13-430a-9317-3fdd3fabb146" providerId="ADAL" clId="{609A79E7-EE26-46EF-87E3-ED70D909B416}" dt="2023-12-03T07:54:31.614" v="84" actId="26606"/>
          <ac:spMkLst>
            <pc:docMk/>
            <pc:sldMk cId="379459371" sldId="296"/>
            <ac:spMk id="15" creationId="{D4974D33-8DC5-464E-8C6D-BE58F0669C17}"/>
          </ac:spMkLst>
        </pc:spChg>
        <pc:spChg chg="add del">
          <ac:chgData name="Maria Rosaria Russo" userId="7cb69a43-dd13-430a-9317-3fdd3fabb146" providerId="ADAL" clId="{609A79E7-EE26-46EF-87E3-ED70D909B416}" dt="2023-12-03T16:54:46.554" v="457" actId="26606"/>
          <ac:spMkLst>
            <pc:docMk/>
            <pc:sldMk cId="379459371" sldId="296"/>
            <ac:spMk id="21" creationId="{E3020543-B24B-4EC4-8FFC-8DD88EEA91A8}"/>
          </ac:spMkLst>
        </pc:spChg>
        <pc:spChg chg="add del">
          <ac:chgData name="Maria Rosaria Russo" userId="7cb69a43-dd13-430a-9317-3fdd3fabb146" providerId="ADAL" clId="{609A79E7-EE26-46EF-87E3-ED70D909B416}" dt="2023-12-03T16:56:42.815" v="575" actId="26606"/>
          <ac:spMkLst>
            <pc:docMk/>
            <pc:sldMk cId="379459371" sldId="296"/>
            <ac:spMk id="28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56:42.815" v="575" actId="26606"/>
          <ac:spMkLst>
            <pc:docMk/>
            <pc:sldMk cId="379459371" sldId="296"/>
            <ac:spMk id="30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56:41.037" v="572" actId="26606"/>
          <ac:spMkLst>
            <pc:docMk/>
            <pc:sldMk cId="379459371" sldId="296"/>
            <ac:spMk id="37" creationId="{9B7AD9F6-8CE7-4299-8FC6-328F4DCD3FF9}"/>
          </ac:spMkLst>
        </pc:spChg>
        <pc:spChg chg="add del">
          <ac:chgData name="Maria Rosaria Russo" userId="7cb69a43-dd13-430a-9317-3fdd3fabb146" providerId="ADAL" clId="{609A79E7-EE26-46EF-87E3-ED70D909B416}" dt="2023-12-03T16:56:41.037" v="572" actId="26606"/>
          <ac:spMkLst>
            <pc:docMk/>
            <pc:sldMk cId="379459371" sldId="296"/>
            <ac:spMk id="39" creationId="{F49775AF-8896-43EE-92C6-83497D6DC56F}"/>
          </ac:spMkLst>
        </pc:spChg>
        <pc:spChg chg="add del">
          <ac:chgData name="Maria Rosaria Russo" userId="7cb69a43-dd13-430a-9317-3fdd3fabb146" providerId="ADAL" clId="{609A79E7-EE26-46EF-87E3-ED70D909B416}" dt="2023-12-03T16:56:42.805" v="574" actId="26606"/>
          <ac:spMkLst>
            <pc:docMk/>
            <pc:sldMk cId="379459371" sldId="296"/>
            <ac:spMk id="41" creationId="{AF2F604E-43BE-4DC3-B983-E071523364F8}"/>
          </ac:spMkLst>
        </pc:spChg>
        <pc:spChg chg="add del">
          <ac:chgData name="Maria Rosaria Russo" userId="7cb69a43-dd13-430a-9317-3fdd3fabb146" providerId="ADAL" clId="{609A79E7-EE26-46EF-87E3-ED70D909B416}" dt="2023-12-03T16:56:42.805" v="574" actId="26606"/>
          <ac:spMkLst>
            <pc:docMk/>
            <pc:sldMk cId="379459371" sldId="296"/>
            <ac:spMk id="42" creationId="{6CCA5F87-1D1E-45CB-8D83-FC7EEFAD9935}"/>
          </ac:spMkLst>
        </pc:spChg>
        <pc:spChg chg="add del">
          <ac:chgData name="Maria Rosaria Russo" userId="7cb69a43-dd13-430a-9317-3fdd3fabb146" providerId="ADAL" clId="{609A79E7-EE26-46EF-87E3-ED70D909B416}" dt="2023-12-03T16:56:42.805" v="574" actId="26606"/>
          <ac:spMkLst>
            <pc:docMk/>
            <pc:sldMk cId="379459371" sldId="296"/>
            <ac:spMk id="43" creationId="{08C9B587-E65E-4B52-B37C-ABEBB6E87928}"/>
          </ac:spMkLst>
        </pc:spChg>
        <pc:spChg chg="add del">
          <ac:chgData name="Maria Rosaria Russo" userId="7cb69a43-dd13-430a-9317-3fdd3fabb146" providerId="ADAL" clId="{609A79E7-EE26-46EF-87E3-ED70D909B416}" dt="2023-12-03T16:56:42.805" v="574" actId="26606"/>
          <ac:spMkLst>
            <pc:docMk/>
            <pc:sldMk cId="379459371" sldId="296"/>
            <ac:spMk id="44" creationId="{7CCFC2C6-6238-4A2F-93DE-2ADF74AF635E}"/>
          </ac:spMkLst>
        </pc:spChg>
        <pc:spChg chg="add">
          <ac:chgData name="Maria Rosaria Russo" userId="7cb69a43-dd13-430a-9317-3fdd3fabb146" providerId="ADAL" clId="{609A79E7-EE26-46EF-87E3-ED70D909B416}" dt="2023-12-03T16:56:42.815" v="575" actId="26606"/>
          <ac:spMkLst>
            <pc:docMk/>
            <pc:sldMk cId="379459371" sldId="296"/>
            <ac:spMk id="46" creationId="{32E62931-8EB4-42BB-BAAB-D8757BE66D8E}"/>
          </ac:spMkLst>
        </pc:spChg>
        <pc:grpChg chg="add del">
          <ac:chgData name="Maria Rosaria Russo" userId="7cb69a43-dd13-430a-9317-3fdd3fabb146" providerId="ADAL" clId="{609A79E7-EE26-46EF-87E3-ED70D909B416}" dt="2023-12-03T16:54:46.554" v="457" actId="26606"/>
          <ac:grpSpMkLst>
            <pc:docMk/>
            <pc:sldMk cId="379459371" sldId="296"/>
            <ac:grpSpMk id="17" creationId="{5614C7C0-FA1D-4105-8345-1DF76F9870A8}"/>
          </ac:grpSpMkLst>
        </pc:grpChg>
        <pc:picChg chg="add mod ord">
          <ac:chgData name="Maria Rosaria Russo" userId="7cb69a43-dd13-430a-9317-3fdd3fabb146" providerId="ADAL" clId="{609A79E7-EE26-46EF-87E3-ED70D909B416}" dt="2023-12-03T16:56:42.815" v="575" actId="26606"/>
          <ac:picMkLst>
            <pc:docMk/>
            <pc:sldMk cId="379459371" sldId="296"/>
            <ac:picMk id="8" creationId="{C98F2402-8742-75E0-B252-F92CC96B43C2}"/>
          </ac:picMkLst>
        </pc:picChg>
        <pc:picChg chg="add del">
          <ac:chgData name="Maria Rosaria Russo" userId="7cb69a43-dd13-430a-9317-3fdd3fabb146" providerId="ADAL" clId="{609A79E7-EE26-46EF-87E3-ED70D909B416}" dt="2023-12-03T07:54:13.691" v="82" actId="22"/>
          <ac:picMkLst>
            <pc:docMk/>
            <pc:sldMk cId="379459371" sldId="296"/>
            <ac:picMk id="10" creationId="{D77C3938-22CF-41C1-7556-D10E14349C7C}"/>
          </ac:picMkLst>
        </pc:picChg>
        <pc:cxnChg chg="add del">
          <ac:chgData name="Maria Rosaria Russo" userId="7cb69a43-dd13-430a-9317-3fdd3fabb146" providerId="ADAL" clId="{609A79E7-EE26-46EF-87E3-ED70D909B416}" dt="2023-12-03T16:54:46.554" v="457" actId="26606"/>
          <ac:cxnSpMkLst>
            <pc:docMk/>
            <pc:sldMk cId="379459371" sldId="296"/>
            <ac:cxnSpMk id="23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56:42.815" v="575" actId="26606"/>
          <ac:cxnSpMkLst>
            <pc:docMk/>
            <pc:sldMk cId="379459371" sldId="296"/>
            <ac:cxnSpMk id="32" creationId="{C49DA8F6-BCC1-4447-B54C-57856834B94B}"/>
          </ac:cxnSpMkLst>
        </pc:cxnChg>
      </pc:sldChg>
      <pc:sldChg chg="addSp delSp modSp new mod setBg setClrOvrMap">
        <pc:chgData name="Maria Rosaria Russo" userId="7cb69a43-dd13-430a-9317-3fdd3fabb146" providerId="ADAL" clId="{609A79E7-EE26-46EF-87E3-ED70D909B416}" dt="2023-12-04T06:38:47.773" v="704" actId="1076"/>
        <pc:sldMkLst>
          <pc:docMk/>
          <pc:sldMk cId="3559250005" sldId="297"/>
        </pc:sldMkLst>
        <pc:spChg chg="mod">
          <ac:chgData name="Maria Rosaria Russo" userId="7cb69a43-dd13-430a-9317-3fdd3fabb146" providerId="ADAL" clId="{609A79E7-EE26-46EF-87E3-ED70D909B416}" dt="2023-12-04T06:38:47.773" v="704" actId="1076"/>
          <ac:spMkLst>
            <pc:docMk/>
            <pc:sldMk cId="3559250005" sldId="297"/>
            <ac:spMk id="2" creationId="{646E9905-4F50-5275-48AB-A1130950DD9C}"/>
          </ac:spMkLst>
        </pc:spChg>
        <pc:spChg chg="add del mod">
          <ac:chgData name="Maria Rosaria Russo" userId="7cb69a43-dd13-430a-9317-3fdd3fabb146" providerId="ADAL" clId="{609A79E7-EE26-46EF-87E3-ED70D909B416}" dt="2023-12-03T08:08:06.120" v="277" actId="26606"/>
          <ac:spMkLst>
            <pc:docMk/>
            <pc:sldMk cId="3559250005" sldId="297"/>
            <ac:spMk id="3" creationId="{B395F22C-D81B-B8F4-29FF-B46E17E1DDCC}"/>
          </ac:spMkLst>
        </pc:spChg>
        <pc:spChg chg="del">
          <ac:chgData name="Maria Rosaria Russo" userId="7cb69a43-dd13-430a-9317-3fdd3fabb146" providerId="ADAL" clId="{609A79E7-EE26-46EF-87E3-ED70D909B416}" dt="2023-12-03T08:03:58.150" v="144" actId="478"/>
          <ac:spMkLst>
            <pc:docMk/>
            <pc:sldMk cId="3559250005" sldId="297"/>
            <ac:spMk id="4" creationId="{2436455F-9D99-192C-CD7B-941FBD1EE366}"/>
          </ac:spMkLst>
        </pc:spChg>
        <pc:spChg chg="mod">
          <ac:chgData name="Maria Rosaria Russo" userId="7cb69a43-dd13-430a-9317-3fdd3fabb146" providerId="ADAL" clId="{609A79E7-EE26-46EF-87E3-ED70D909B416}" dt="2023-12-03T16:13:51.331" v="359" actId="26606"/>
          <ac:spMkLst>
            <pc:docMk/>
            <pc:sldMk cId="3559250005" sldId="297"/>
            <ac:spMk id="5" creationId="{62B3B143-9485-9375-FE26-644C4B549F3B}"/>
          </ac:spMkLst>
        </pc:spChg>
        <pc:spChg chg="add del">
          <ac:chgData name="Maria Rosaria Russo" userId="7cb69a43-dd13-430a-9317-3fdd3fabb146" providerId="ADAL" clId="{609A79E7-EE26-46EF-87E3-ED70D909B416}" dt="2023-12-03T15:58:44.025" v="338" actId="26606"/>
          <ac:spMkLst>
            <pc:docMk/>
            <pc:sldMk cId="3559250005" sldId="297"/>
            <ac:spMk id="16" creationId="{6C4028FD-8BAA-4A19-BFDE-594D991B7552}"/>
          </ac:spMkLst>
        </pc:spChg>
        <pc:spChg chg="add del">
          <ac:chgData name="Maria Rosaria Russo" userId="7cb69a43-dd13-430a-9317-3fdd3fabb146" providerId="ADAL" clId="{609A79E7-EE26-46EF-87E3-ED70D909B416}" dt="2023-12-03T15:58:59.438" v="340" actId="26606"/>
          <ac:spMkLst>
            <pc:docMk/>
            <pc:sldMk cId="3559250005" sldId="297"/>
            <ac:spMk id="18" creationId="{F13BE4D7-0C3D-4906-B230-A1C5B4665CCF}"/>
          </ac:spMkLst>
        </pc:spChg>
        <pc:spChg chg="add del">
          <ac:chgData name="Maria Rosaria Russo" userId="7cb69a43-dd13-430a-9317-3fdd3fabb146" providerId="ADAL" clId="{609A79E7-EE26-46EF-87E3-ED70D909B416}" dt="2023-12-03T15:58:59.438" v="340" actId="26606"/>
          <ac:spMkLst>
            <pc:docMk/>
            <pc:sldMk cId="3559250005" sldId="297"/>
            <ac:spMk id="19" creationId="{AE2B703B-46F9-481A-A605-82E2A828C4FA}"/>
          </ac:spMkLst>
        </pc:spChg>
        <pc:spChg chg="add del">
          <ac:chgData name="Maria Rosaria Russo" userId="7cb69a43-dd13-430a-9317-3fdd3fabb146" providerId="ADAL" clId="{609A79E7-EE26-46EF-87E3-ED70D909B416}" dt="2023-12-03T16:13:51.331" v="359" actId="26606"/>
          <ac:spMkLst>
            <pc:docMk/>
            <pc:sldMk cId="3559250005" sldId="297"/>
            <ac:spMk id="20" creationId="{AAD0DBB9-1A4B-4391-81D4-CB19F9AB918A}"/>
          </ac:spMkLst>
        </pc:spChg>
        <pc:spChg chg="add del">
          <ac:chgData name="Maria Rosaria Russo" userId="7cb69a43-dd13-430a-9317-3fdd3fabb146" providerId="ADAL" clId="{609A79E7-EE26-46EF-87E3-ED70D909B416}" dt="2023-12-03T16:13:51.331" v="359" actId="26606"/>
          <ac:spMkLst>
            <pc:docMk/>
            <pc:sldMk cId="3559250005" sldId="297"/>
            <ac:spMk id="21" creationId="{BACC6370-2D7E-4714-9D71-7542949D7D5D}"/>
          </ac:spMkLst>
        </pc:spChg>
        <pc:spChg chg="add del">
          <ac:chgData name="Maria Rosaria Russo" userId="7cb69a43-dd13-430a-9317-3fdd3fabb146" providerId="ADAL" clId="{609A79E7-EE26-46EF-87E3-ED70D909B416}" dt="2023-12-03T16:13:51.331" v="359" actId="26606"/>
          <ac:spMkLst>
            <pc:docMk/>
            <pc:sldMk cId="3559250005" sldId="297"/>
            <ac:spMk id="22" creationId="{063BBA22-50EA-4C4D-BE05-F1CE4E63AA56}"/>
          </ac:spMkLst>
        </pc:spChg>
        <pc:spChg chg="add del">
          <ac:chgData name="Maria Rosaria Russo" userId="7cb69a43-dd13-430a-9317-3fdd3fabb146" providerId="ADAL" clId="{609A79E7-EE26-46EF-87E3-ED70D909B416}" dt="2023-12-03T16:13:51.331" v="359" actId="26606"/>
          <ac:spMkLst>
            <pc:docMk/>
            <pc:sldMk cId="3559250005" sldId="297"/>
            <ac:spMk id="23" creationId="{F68B3F68-107C-434F-AA38-110D5EA91B85}"/>
          </ac:spMkLst>
        </pc:spChg>
        <pc:graphicFrameChg chg="add del">
          <ac:chgData name="Maria Rosaria Russo" userId="7cb69a43-dd13-430a-9317-3fdd3fabb146" providerId="ADAL" clId="{609A79E7-EE26-46EF-87E3-ED70D909B416}" dt="2023-12-03T08:07:57.205" v="274" actId="26606"/>
          <ac:graphicFrameMkLst>
            <pc:docMk/>
            <pc:sldMk cId="3559250005" sldId="297"/>
            <ac:graphicFrameMk id="7" creationId="{44682531-F5DC-A392-DC89-5663D2E64840}"/>
          </ac:graphicFrameMkLst>
        </pc:graphicFrameChg>
        <pc:graphicFrameChg chg="add del">
          <ac:chgData name="Maria Rosaria Russo" userId="7cb69a43-dd13-430a-9317-3fdd3fabb146" providerId="ADAL" clId="{609A79E7-EE26-46EF-87E3-ED70D909B416}" dt="2023-12-03T08:08:06.075" v="276" actId="26606"/>
          <ac:graphicFrameMkLst>
            <pc:docMk/>
            <pc:sldMk cId="3559250005" sldId="297"/>
            <ac:graphicFrameMk id="9" creationId="{AA32287C-012E-4BC4-453D-003C77B5ACA6}"/>
          </ac:graphicFrameMkLst>
        </pc:graphicFrameChg>
        <pc:graphicFrameChg chg="add mod ord modGraphic">
          <ac:chgData name="Maria Rosaria Russo" userId="7cb69a43-dd13-430a-9317-3fdd3fabb146" providerId="ADAL" clId="{609A79E7-EE26-46EF-87E3-ED70D909B416}" dt="2023-12-03T16:16:25.640" v="367"/>
          <ac:graphicFrameMkLst>
            <pc:docMk/>
            <pc:sldMk cId="3559250005" sldId="297"/>
            <ac:graphicFrameMk id="11" creationId="{533B2EE5-1A83-99EE-ED7E-1BA2ABF3EB06}"/>
          </ac:graphicFrameMkLst>
        </pc:graphicFrameChg>
        <pc:picChg chg="add del mod">
          <ac:chgData name="Maria Rosaria Russo" userId="7cb69a43-dd13-430a-9317-3fdd3fabb146" providerId="ADAL" clId="{609A79E7-EE26-46EF-87E3-ED70D909B416}" dt="2023-12-03T16:13:05.733" v="357" actId="478"/>
          <ac:picMkLst>
            <pc:docMk/>
            <pc:sldMk cId="3559250005" sldId="297"/>
            <ac:picMk id="8" creationId="{2488607B-8208-FC38-6191-5F0B74360272}"/>
          </ac:picMkLst>
        </pc:picChg>
        <pc:picChg chg="add del mod">
          <ac:chgData name="Maria Rosaria Russo" userId="7cb69a43-dd13-430a-9317-3fdd3fabb146" providerId="ADAL" clId="{609A79E7-EE26-46EF-87E3-ED70D909B416}" dt="2023-12-03T16:16:29.985" v="368" actId="478"/>
          <ac:picMkLst>
            <pc:docMk/>
            <pc:sldMk cId="3559250005" sldId="297"/>
            <ac:picMk id="12" creationId="{BACF0CE3-8D1A-1F4E-4CE6-A10C97C7150C}"/>
          </ac:picMkLst>
        </pc:picChg>
        <pc:picChg chg="add del">
          <ac:chgData name="Maria Rosaria Russo" userId="7cb69a43-dd13-430a-9317-3fdd3fabb146" providerId="ADAL" clId="{609A79E7-EE26-46EF-87E3-ED70D909B416}" dt="2023-12-03T16:13:51.331" v="359" actId="26606"/>
          <ac:picMkLst>
            <pc:docMk/>
            <pc:sldMk cId="3559250005" sldId="297"/>
            <ac:picMk id="25" creationId="{FBBBBD39-5760-9467-7141-DF8A185EC021}"/>
          </ac:picMkLst>
        </pc:picChg>
      </pc:sldChg>
      <pc:sldChg chg="addSp delSp modSp new mod setBg">
        <pc:chgData name="Maria Rosaria Russo" userId="7cb69a43-dd13-430a-9317-3fdd3fabb146" providerId="ADAL" clId="{609A79E7-EE26-46EF-87E3-ED70D909B416}" dt="2023-12-03T16:49:06.486" v="446" actId="26606"/>
        <pc:sldMkLst>
          <pc:docMk/>
          <pc:sldMk cId="2379384514" sldId="298"/>
        </pc:sldMkLst>
        <pc:spChg chg="mo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2" creationId="{99A51F2F-7D8C-0476-FB7C-08CA38A90AEF}"/>
          </ac:spMkLst>
        </pc:spChg>
        <pc:spChg chg="add del mo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3" creationId="{911E7B26-91AB-E40D-9733-45234BB48C79}"/>
          </ac:spMkLst>
        </pc:spChg>
        <pc:spChg chg="del">
          <ac:chgData name="Maria Rosaria Russo" userId="7cb69a43-dd13-430a-9317-3fdd3fabb146" providerId="ADAL" clId="{609A79E7-EE26-46EF-87E3-ED70D909B416}" dt="2023-12-03T15:55:12.651" v="321" actId="478"/>
          <ac:spMkLst>
            <pc:docMk/>
            <pc:sldMk cId="2379384514" sldId="298"/>
            <ac:spMk id="4" creationId="{DE77F925-DE9C-273A-4228-0702984A53C1}"/>
          </ac:spMkLst>
        </pc:spChg>
        <pc:spChg chg="mod">
          <ac:chgData name="Maria Rosaria Russo" userId="7cb69a43-dd13-430a-9317-3fdd3fabb146" providerId="ADAL" clId="{609A79E7-EE26-46EF-87E3-ED70D909B416}" dt="2023-12-03T16:35:29.240" v="417" actId="26606"/>
          <ac:spMkLst>
            <pc:docMk/>
            <pc:sldMk cId="2379384514" sldId="298"/>
            <ac:spMk id="5" creationId="{9A707880-EDFE-42D4-3ED1-4A160319C3DA}"/>
          </ac:spMkLst>
        </pc:spChg>
        <pc:spChg chg="add del">
          <ac:chgData name="Maria Rosaria Russo" userId="7cb69a43-dd13-430a-9317-3fdd3fabb146" providerId="ADAL" clId="{609A79E7-EE26-46EF-87E3-ED70D909B416}" dt="2023-12-03T15:57:25.596" v="330" actId="26606"/>
          <ac:spMkLst>
            <pc:docMk/>
            <pc:sldMk cId="2379384514" sldId="298"/>
            <ac:spMk id="11" creationId="{E51BA4DF-2BD4-4EC2-B1DB-B27C8AC71864}"/>
          </ac:spMkLst>
        </pc:spChg>
        <pc:spChg chg="add del">
          <ac:chgData name="Maria Rosaria Russo" userId="7cb69a43-dd13-430a-9317-3fdd3fabb146" providerId="ADAL" clId="{609A79E7-EE26-46EF-87E3-ED70D909B416}" dt="2023-12-03T15:55:41.416" v="324" actId="26606"/>
          <ac:spMkLst>
            <pc:docMk/>
            <pc:sldMk cId="2379384514" sldId="298"/>
            <ac:spMk id="12" creationId="{B50AB553-2A96-4A92-96F2-93548E096954}"/>
          </ac:spMkLst>
        </pc:spChg>
        <pc:spChg chg="add mo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13" creationId="{C885EA79-6350-B263-144B-0560D90F6FF4}"/>
          </ac:spMkLst>
        </pc:spChg>
        <pc:spChg chg="add del">
          <ac:chgData name="Maria Rosaria Russo" userId="7cb69a43-dd13-430a-9317-3fdd3fabb146" providerId="ADAL" clId="{609A79E7-EE26-46EF-87E3-ED70D909B416}" dt="2023-12-03T15:58:15.848" v="336" actId="26606"/>
          <ac:spMkLst>
            <pc:docMk/>
            <pc:sldMk cId="2379384514" sldId="298"/>
            <ac:spMk id="16" creationId="{2C61293E-6EBE-43EF-A52C-9BEBFD7679D4}"/>
          </ac:spMkLst>
        </pc:spChg>
        <pc:spChg chg="add del">
          <ac:chgData name="Maria Rosaria Russo" userId="7cb69a43-dd13-430a-9317-3fdd3fabb146" providerId="ADAL" clId="{609A79E7-EE26-46EF-87E3-ED70D909B416}" dt="2023-12-03T15:58:15.848" v="336" actId="26606"/>
          <ac:spMkLst>
            <pc:docMk/>
            <pc:sldMk cId="2379384514" sldId="298"/>
            <ac:spMk id="18" creationId="{3FCFB1DE-0B7E-48CC-BA90-B2AB0889F9D6}"/>
          </ac:spMkLst>
        </pc:spChg>
        <pc:spChg chg="add del">
          <ac:chgData name="Maria Rosaria Russo" userId="7cb69a43-dd13-430a-9317-3fdd3fabb146" providerId="ADAL" clId="{609A79E7-EE26-46EF-87E3-ED70D909B416}" dt="2023-12-03T16:28:03.868" v="396" actId="26606"/>
          <ac:spMkLst>
            <pc:docMk/>
            <pc:sldMk cId="2379384514" sldId="298"/>
            <ac:spMk id="23" creationId="{2C61293E-6EBE-43EF-A52C-9BEBFD7679D4}"/>
          </ac:spMkLst>
        </pc:spChg>
        <pc:spChg chg="add del">
          <ac:chgData name="Maria Rosaria Russo" userId="7cb69a43-dd13-430a-9317-3fdd3fabb146" providerId="ADAL" clId="{609A79E7-EE26-46EF-87E3-ED70D909B416}" dt="2023-12-03T16:28:03.868" v="396" actId="26606"/>
          <ac:spMkLst>
            <pc:docMk/>
            <pc:sldMk cId="2379384514" sldId="298"/>
            <ac:spMk id="25" creationId="{3FCFB1DE-0B7E-48CC-BA90-B2AB0889F9D6}"/>
          </ac:spMkLst>
        </pc:spChg>
        <pc:spChg chg="add del">
          <ac:chgData name="Maria Rosaria Russo" userId="7cb69a43-dd13-430a-9317-3fdd3fabb146" providerId="ADAL" clId="{609A79E7-EE26-46EF-87E3-ED70D909B416}" dt="2023-12-03T16:35:29.240" v="417" actId="26606"/>
          <ac:spMkLst>
            <pc:docMk/>
            <pc:sldMk cId="2379384514" sldId="298"/>
            <ac:spMk id="27" creationId="{2C61293E-6EBE-43EF-A52C-9BEBFD7679D4}"/>
          </ac:spMkLst>
        </pc:spChg>
        <pc:spChg chg="add del">
          <ac:chgData name="Maria Rosaria Russo" userId="7cb69a43-dd13-430a-9317-3fdd3fabb146" providerId="ADAL" clId="{609A79E7-EE26-46EF-87E3-ED70D909B416}" dt="2023-12-03T16:35:29.240" v="417" actId="26606"/>
          <ac:spMkLst>
            <pc:docMk/>
            <pc:sldMk cId="2379384514" sldId="298"/>
            <ac:spMk id="28" creationId="{21540236-BFD5-4A9D-8840-4703E7F76825}"/>
          </ac:spMkLst>
        </pc:spChg>
        <pc:spChg chg="add del">
          <ac:chgData name="Maria Rosaria Russo" userId="7cb69a43-dd13-430a-9317-3fdd3fabb146" providerId="ADAL" clId="{609A79E7-EE26-46EF-87E3-ED70D909B416}" dt="2023-12-03T16:00:06.285" v="344" actId="26606"/>
          <ac:spMkLst>
            <pc:docMk/>
            <pc:sldMk cId="2379384514" sldId="298"/>
            <ac:spMk id="30" creationId="{9F7D5CDA-D291-4307-BF55-1381FED29634}"/>
          </ac:spMkLst>
        </pc:spChg>
        <pc:spChg chg="add del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31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00:08.579" v="346" actId="26606"/>
          <ac:spMkLst>
            <pc:docMk/>
            <pc:sldMk cId="2379384514" sldId="298"/>
            <ac:spMk id="32" creationId="{0844A943-BF79-4FEA-ABB1-3BD54D236606}"/>
          </ac:spMkLst>
        </pc:spChg>
        <pc:spChg chg="add del">
          <ac:chgData name="Maria Rosaria Russo" userId="7cb69a43-dd13-430a-9317-3fdd3fabb146" providerId="ADAL" clId="{609A79E7-EE26-46EF-87E3-ED70D909B416}" dt="2023-12-03T16:00:08.579" v="346" actId="26606"/>
          <ac:spMkLst>
            <pc:docMk/>
            <pc:sldMk cId="2379384514" sldId="298"/>
            <ac:spMk id="33" creationId="{3346177D-ADC4-4968-B747-5CFCD390B5B9}"/>
          </ac:spMkLst>
        </pc:spChg>
        <pc:spChg chg="add del">
          <ac:chgData name="Maria Rosaria Russo" userId="7cb69a43-dd13-430a-9317-3fdd3fabb146" providerId="ADAL" clId="{609A79E7-EE26-46EF-87E3-ED70D909B416}" dt="2023-12-03T16:00:08.579" v="346" actId="26606"/>
          <ac:spMkLst>
            <pc:docMk/>
            <pc:sldMk cId="2379384514" sldId="298"/>
            <ac:spMk id="34" creationId="{6437CC72-F4A8-4DC3-AFAB-D22C482C8100}"/>
          </ac:spMkLst>
        </pc:spChg>
        <pc:spChg chg="add del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35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00:10.534" v="348" actId="26606"/>
          <ac:spMkLst>
            <pc:docMk/>
            <pc:sldMk cId="2379384514" sldId="298"/>
            <ac:spMk id="36" creationId="{45D37F4E-DDB4-456B-97E0-9937730A039F}"/>
          </ac:spMkLst>
        </pc:spChg>
        <pc:spChg chg="add del">
          <ac:chgData name="Maria Rosaria Russo" userId="7cb69a43-dd13-430a-9317-3fdd3fabb146" providerId="ADAL" clId="{609A79E7-EE26-46EF-87E3-ED70D909B416}" dt="2023-12-03T16:00:10.534" v="348" actId="26606"/>
          <ac:spMkLst>
            <pc:docMk/>
            <pc:sldMk cId="2379384514" sldId="298"/>
            <ac:spMk id="37" creationId="{B2DD41CD-8F47-4F56-AD12-4E2FF7696987}"/>
          </ac:spMkLst>
        </pc:spChg>
        <pc:spChg chg="add del">
          <ac:chgData name="Maria Rosaria Russo" userId="7cb69a43-dd13-430a-9317-3fdd3fabb146" providerId="ADAL" clId="{609A79E7-EE26-46EF-87E3-ED70D909B416}" dt="2023-12-03T16:00:13.990" v="350" actId="26606"/>
          <ac:spMkLst>
            <pc:docMk/>
            <pc:sldMk cId="2379384514" sldId="298"/>
            <ac:spMk id="39" creationId="{9F7D5CDA-D291-4307-BF55-1381FED29634}"/>
          </ac:spMkLst>
        </pc:spChg>
        <pc:spChg chg="ad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43" creationId="{327D73B4-9F5C-4A64-A179-51B9500CB8B5}"/>
          </ac:spMkLst>
        </pc:spChg>
        <pc:spChg chg="ad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45" creationId="{C1F06963-6374-4B48-844F-071A9BAAAE02}"/>
          </ac:spMkLst>
        </pc:spChg>
        <pc:spChg chg="ad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47" creationId="{6CB927A4-E432-4310-9CD5-E89FF5063179}"/>
          </ac:spMkLst>
        </pc:spChg>
        <pc:spChg chg="ad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49" creationId="{1453BF6C-B012-48B7-B4E8-6D7AC7C27D02}"/>
          </ac:spMkLst>
        </pc:spChg>
        <pc:spChg chg="add">
          <ac:chgData name="Maria Rosaria Russo" userId="7cb69a43-dd13-430a-9317-3fdd3fabb146" providerId="ADAL" clId="{609A79E7-EE26-46EF-87E3-ED70D909B416}" dt="2023-12-03T16:49:06.486" v="446" actId="26606"/>
          <ac:spMkLst>
            <pc:docMk/>
            <pc:sldMk cId="2379384514" sldId="298"/>
            <ac:spMk id="51" creationId="{E3020543-B24B-4EC4-8FFC-8DD88EEA91A8}"/>
          </ac:spMkLst>
        </pc:spChg>
        <pc:graphicFrameChg chg="add del">
          <ac:chgData name="Maria Rosaria Russo" userId="7cb69a43-dd13-430a-9317-3fdd3fabb146" providerId="ADAL" clId="{609A79E7-EE26-46EF-87E3-ED70D909B416}" dt="2023-12-03T15:55:41.416" v="324" actId="26606"/>
          <ac:graphicFrameMkLst>
            <pc:docMk/>
            <pc:sldMk cId="2379384514" sldId="298"/>
            <ac:graphicFrameMk id="7" creationId="{56DC9B76-E542-B1F8-18D5-1374290313FE}"/>
          </ac:graphicFrameMkLst>
        </pc:graphicFrameChg>
        <pc:picChg chg="add del">
          <ac:chgData name="Maria Rosaria Russo" userId="7cb69a43-dd13-430a-9317-3fdd3fabb146" providerId="ADAL" clId="{609A79E7-EE26-46EF-87E3-ED70D909B416}" dt="2023-12-03T15:55:41.416" v="324" actId="26606"/>
          <ac:picMkLst>
            <pc:docMk/>
            <pc:sldMk cId="2379384514" sldId="298"/>
            <ac:picMk id="8" creationId="{2DFCF7DF-39EA-CE8C-564E-5B1EB86AF20A}"/>
          </ac:picMkLst>
        </pc:picChg>
        <pc:picChg chg="add del mod">
          <ac:chgData name="Maria Rosaria Russo" userId="7cb69a43-dd13-430a-9317-3fdd3fabb146" providerId="ADAL" clId="{609A79E7-EE26-46EF-87E3-ED70D909B416}" dt="2023-12-03T15:58:10.339" v="335" actId="478"/>
          <ac:picMkLst>
            <pc:docMk/>
            <pc:sldMk cId="2379384514" sldId="298"/>
            <ac:picMk id="9" creationId="{CF0F2BFC-B6BE-06CE-64D5-9D0582097B4C}"/>
          </ac:picMkLst>
        </pc:picChg>
        <pc:picChg chg="add mod ord">
          <ac:chgData name="Maria Rosaria Russo" userId="7cb69a43-dd13-430a-9317-3fdd3fabb146" providerId="ADAL" clId="{609A79E7-EE26-46EF-87E3-ED70D909B416}" dt="2023-12-03T16:49:06.486" v="446" actId="26606"/>
          <ac:picMkLst>
            <pc:docMk/>
            <pc:sldMk cId="2379384514" sldId="298"/>
            <ac:picMk id="10" creationId="{17094EE7-4F33-3174-0330-437BF92A4DF7}"/>
          </ac:picMkLst>
        </pc:picChg>
        <pc:cxnChg chg="add del">
          <ac:chgData name="Maria Rosaria Russo" userId="7cb69a43-dd13-430a-9317-3fdd3fabb146" providerId="ADAL" clId="{609A79E7-EE26-46EF-87E3-ED70D909B416}" dt="2023-12-03T16:49:06.486" v="446" actId="26606"/>
          <ac:cxnSpMkLst>
            <pc:docMk/>
            <pc:sldMk cId="2379384514" sldId="298"/>
            <ac:cxnSpMk id="38" creationId="{C49DA8F6-BCC1-4447-B54C-57856834B94B}"/>
          </ac:cxnSpMkLst>
        </pc:cxnChg>
        <pc:cxnChg chg="add">
          <ac:chgData name="Maria Rosaria Russo" userId="7cb69a43-dd13-430a-9317-3fdd3fabb146" providerId="ADAL" clId="{609A79E7-EE26-46EF-87E3-ED70D909B416}" dt="2023-12-03T16:49:06.486" v="446" actId="26606"/>
          <ac:cxnSpMkLst>
            <pc:docMk/>
            <pc:sldMk cId="2379384514" sldId="298"/>
            <ac:cxnSpMk id="53" creationId="{C49DA8F6-BCC1-4447-B54C-57856834B94B}"/>
          </ac:cxnSpMkLst>
        </pc:cxnChg>
      </pc:sldChg>
      <pc:sldChg chg="addSp delSp modSp add mod">
        <pc:chgData name="Maria Rosaria Russo" userId="7cb69a43-dd13-430a-9317-3fdd3fabb146" providerId="ADAL" clId="{609A79E7-EE26-46EF-87E3-ED70D909B416}" dt="2023-12-03T19:05:23.032" v="697" actId="20577"/>
        <pc:sldMkLst>
          <pc:docMk/>
          <pc:sldMk cId="939096145" sldId="299"/>
        </pc:sldMkLst>
        <pc:spChg chg="mod ord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2" creationId="{99A51F2F-7D8C-0476-FB7C-08CA38A90AEF}"/>
          </ac:spMkLst>
        </pc:spChg>
        <pc:spChg chg="mod">
          <ac:chgData name="Maria Rosaria Russo" userId="7cb69a43-dd13-430a-9317-3fdd3fabb146" providerId="ADAL" clId="{609A79E7-EE26-46EF-87E3-ED70D909B416}" dt="2023-12-03T19:05:23.032" v="697" actId="20577"/>
          <ac:spMkLst>
            <pc:docMk/>
            <pc:sldMk cId="939096145" sldId="299"/>
            <ac:spMk id="3" creationId="{911E7B26-91AB-E40D-9733-45234BB48C79}"/>
          </ac:spMkLst>
        </pc:spChg>
        <pc:spChg chg="mod ord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5" creationId="{9A707880-EDFE-42D4-3ED1-4A160319C3DA}"/>
          </ac:spMkLst>
        </pc:spChg>
        <pc:spChg chg="add mod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12" creationId="{1D0A7265-3E7E-5C10-0C34-3F997DA1EA2D}"/>
          </ac:spMkLst>
        </pc:spChg>
        <pc:spChg chg="del">
          <ac:chgData name="Maria Rosaria Russo" userId="7cb69a43-dd13-430a-9317-3fdd3fabb146" providerId="ADAL" clId="{609A79E7-EE26-46EF-87E3-ED70D909B416}" dt="2023-12-03T16:27:20.902" v="391" actId="478"/>
          <ac:spMkLst>
            <pc:docMk/>
            <pc:sldMk cId="939096145" sldId="299"/>
            <ac:spMk id="13" creationId="{C885EA79-6350-B263-144B-0560D90F6FF4}"/>
          </ac:spMkLst>
        </pc:spChg>
        <pc:spChg chg="del">
          <ac:chgData name="Maria Rosaria Russo" userId="7cb69a43-dd13-430a-9317-3fdd3fabb146" providerId="ADAL" clId="{609A79E7-EE26-46EF-87E3-ED70D909B416}" dt="2023-12-03T16:27:28.670" v="392" actId="26606"/>
          <ac:spMkLst>
            <pc:docMk/>
            <pc:sldMk cId="939096145" sldId="299"/>
            <ac:spMk id="23" creationId="{2C61293E-6EBE-43EF-A52C-9BEBFD7679D4}"/>
          </ac:spMkLst>
        </pc:spChg>
        <pc:spChg chg="del">
          <ac:chgData name="Maria Rosaria Russo" userId="7cb69a43-dd13-430a-9317-3fdd3fabb146" providerId="ADAL" clId="{609A79E7-EE26-46EF-87E3-ED70D909B416}" dt="2023-12-03T16:27:28.670" v="392" actId="26606"/>
          <ac:spMkLst>
            <pc:docMk/>
            <pc:sldMk cId="939096145" sldId="299"/>
            <ac:spMk id="25" creationId="{3FCFB1DE-0B7E-48CC-BA90-B2AB0889F9D6}"/>
          </ac:spMkLst>
        </pc:spChg>
        <pc:spChg chg="add del">
          <ac:chgData name="Maria Rosaria Russo" userId="7cb69a43-dd13-430a-9317-3fdd3fabb146" providerId="ADAL" clId="{609A79E7-EE26-46EF-87E3-ED70D909B416}" dt="2023-12-03T16:27:54.334" v="395" actId="26606"/>
          <ac:spMkLst>
            <pc:docMk/>
            <pc:sldMk cId="939096145" sldId="299"/>
            <ac:spMk id="31" creationId="{E51BA4DF-2BD4-4EC2-B1DB-B27C8AC71864}"/>
          </ac:spMkLst>
        </pc:spChg>
        <pc:spChg chg="add del">
          <ac:chgData name="Maria Rosaria Russo" userId="7cb69a43-dd13-430a-9317-3fdd3fabb146" providerId="ADAL" clId="{609A79E7-EE26-46EF-87E3-ED70D909B416}" dt="2023-12-03T16:27:54.326" v="394" actId="26606"/>
          <ac:spMkLst>
            <pc:docMk/>
            <pc:sldMk cId="939096145" sldId="299"/>
            <ac:spMk id="36" creationId="{F13C74B1-5B17-4795-BED0-7140497B445A}"/>
          </ac:spMkLst>
        </pc:spChg>
        <pc:spChg chg="add del">
          <ac:chgData name="Maria Rosaria Russo" userId="7cb69a43-dd13-430a-9317-3fdd3fabb146" providerId="ADAL" clId="{609A79E7-EE26-46EF-87E3-ED70D909B416}" dt="2023-12-03T16:27:54.326" v="394" actId="26606"/>
          <ac:spMkLst>
            <pc:docMk/>
            <pc:sldMk cId="939096145" sldId="299"/>
            <ac:spMk id="38" creationId="{D4974D33-8DC5-464E-8C6D-BE58F0669C17}"/>
          </ac:spMkLst>
        </pc:spChg>
        <pc:spChg chg="add del">
          <ac:chgData name="Maria Rosaria Russo" userId="7cb69a43-dd13-430a-9317-3fdd3fabb146" providerId="ADAL" clId="{609A79E7-EE26-46EF-87E3-ED70D909B416}" dt="2023-12-03T16:35:13.440" v="416" actId="26606"/>
          <ac:spMkLst>
            <pc:docMk/>
            <pc:sldMk cId="939096145" sldId="299"/>
            <ac:spMk id="40" creationId="{2C61293E-6EBE-43EF-A52C-9BEBFD7679D4}"/>
          </ac:spMkLst>
        </pc:spChg>
        <pc:spChg chg="add del">
          <ac:chgData name="Maria Rosaria Russo" userId="7cb69a43-dd13-430a-9317-3fdd3fabb146" providerId="ADAL" clId="{609A79E7-EE26-46EF-87E3-ED70D909B416}" dt="2023-12-03T16:35:13.440" v="416" actId="26606"/>
          <ac:spMkLst>
            <pc:docMk/>
            <pc:sldMk cId="939096145" sldId="299"/>
            <ac:spMk id="41" creationId="{21540236-BFD5-4A9D-8840-4703E7F76825}"/>
          </ac:spMkLst>
        </pc:spChg>
        <pc:spChg chg="add del">
          <ac:chgData name="Maria Rosaria Russo" userId="7cb69a43-dd13-430a-9317-3fdd3fabb146" providerId="ADAL" clId="{609A79E7-EE26-46EF-87E3-ED70D909B416}" dt="2023-12-03T16:34:36.153" v="409" actId="26606"/>
          <ac:spMkLst>
            <pc:docMk/>
            <pc:sldMk cId="939096145" sldId="299"/>
            <ac:spMk id="43" creationId="{04812C46-200A-4DEB-A05E-3ED6C68C2387}"/>
          </ac:spMkLst>
        </pc:spChg>
        <pc:spChg chg="add del">
          <ac:chgData name="Maria Rosaria Russo" userId="7cb69a43-dd13-430a-9317-3fdd3fabb146" providerId="ADAL" clId="{609A79E7-EE26-46EF-87E3-ED70D909B416}" dt="2023-12-03T16:34:36.153" v="409" actId="26606"/>
          <ac:spMkLst>
            <pc:docMk/>
            <pc:sldMk cId="939096145" sldId="299"/>
            <ac:spMk id="44" creationId="{D1EA859B-E555-4109-94F3-6700E046E008}"/>
          </ac:spMkLst>
        </pc:spChg>
        <pc:spChg chg="add del">
          <ac:chgData name="Maria Rosaria Russo" userId="7cb69a43-dd13-430a-9317-3fdd3fabb146" providerId="ADAL" clId="{609A79E7-EE26-46EF-87E3-ED70D909B416}" dt="2023-12-03T16:34:54.711" v="411" actId="26606"/>
          <ac:spMkLst>
            <pc:docMk/>
            <pc:sldMk cId="939096145" sldId="299"/>
            <ac:spMk id="45" creationId="{9A724DBA-D2D9-471E-8ED7-2015DDD950DF}"/>
          </ac:spMkLst>
        </pc:spChg>
        <pc:spChg chg="add del">
          <ac:chgData name="Maria Rosaria Russo" userId="7cb69a43-dd13-430a-9317-3fdd3fabb146" providerId="ADAL" clId="{609A79E7-EE26-46EF-87E3-ED70D909B416}" dt="2023-12-03T16:33:59.849" v="406" actId="26606"/>
          <ac:spMkLst>
            <pc:docMk/>
            <pc:sldMk cId="939096145" sldId="299"/>
            <ac:spMk id="46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34:54.711" v="411" actId="26606"/>
          <ac:spMkLst>
            <pc:docMk/>
            <pc:sldMk cId="939096145" sldId="299"/>
            <ac:spMk id="47" creationId="{08980754-6F4B-43C9-B9BE-127B6BED6586}"/>
          </ac:spMkLst>
        </pc:spChg>
        <pc:spChg chg="add del">
          <ac:chgData name="Maria Rosaria Russo" userId="7cb69a43-dd13-430a-9317-3fdd3fabb146" providerId="ADAL" clId="{609A79E7-EE26-46EF-87E3-ED70D909B416}" dt="2023-12-03T16:33:59.849" v="406" actId="26606"/>
          <ac:spMkLst>
            <pc:docMk/>
            <pc:sldMk cId="939096145" sldId="299"/>
            <ac:spMk id="48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34:54.711" v="411" actId="26606"/>
          <ac:spMkLst>
            <pc:docMk/>
            <pc:sldMk cId="939096145" sldId="299"/>
            <ac:spMk id="49" creationId="{2C1BBA94-3F40-40AA-8BB9-E69E25E537C1}"/>
          </ac:spMkLst>
        </pc:spChg>
        <pc:spChg chg="add del">
          <ac:chgData name="Maria Rosaria Russo" userId="7cb69a43-dd13-430a-9317-3fdd3fabb146" providerId="ADAL" clId="{609A79E7-EE26-46EF-87E3-ED70D909B416}" dt="2023-12-03T16:34:54.711" v="411" actId="26606"/>
          <ac:spMkLst>
            <pc:docMk/>
            <pc:sldMk cId="939096145" sldId="299"/>
            <ac:spMk id="52" creationId="{169CC832-2974-4E8D-90ED-3E2941BA7336}"/>
          </ac:spMkLst>
        </pc:spChg>
        <pc:spChg chg="add del">
          <ac:chgData name="Maria Rosaria Russo" userId="7cb69a43-dd13-430a-9317-3fdd3fabb146" providerId="ADAL" clId="{609A79E7-EE26-46EF-87E3-ED70D909B416}" dt="2023-12-03T16:34:54.711" v="411" actId="26606"/>
          <ac:spMkLst>
            <pc:docMk/>
            <pc:sldMk cId="939096145" sldId="299"/>
            <ac:spMk id="54" creationId="{55222F96-971A-4F90-B841-6BAB416C7AC1}"/>
          </ac:spMkLst>
        </pc:spChg>
        <pc:spChg chg="add del">
          <ac:chgData name="Maria Rosaria Russo" userId="7cb69a43-dd13-430a-9317-3fdd3fabb146" providerId="ADAL" clId="{609A79E7-EE26-46EF-87E3-ED70D909B416}" dt="2023-12-03T16:35:03.725" v="413" actId="26606"/>
          <ac:spMkLst>
            <pc:docMk/>
            <pc:sldMk cId="939096145" sldId="299"/>
            <ac:spMk id="56" creationId="{8D1AA55E-40D5-461B-A5A8-4AE8AAB71B08}"/>
          </ac:spMkLst>
        </pc:spChg>
        <pc:spChg chg="add del">
          <ac:chgData name="Maria Rosaria Russo" userId="7cb69a43-dd13-430a-9317-3fdd3fabb146" providerId="ADAL" clId="{609A79E7-EE26-46EF-87E3-ED70D909B416}" dt="2023-12-03T16:35:03.725" v="413" actId="26606"/>
          <ac:spMkLst>
            <pc:docMk/>
            <pc:sldMk cId="939096145" sldId="299"/>
            <ac:spMk id="58" creationId="{6CB927A4-E432-4310-9CD5-E89FF5063179}"/>
          </ac:spMkLst>
        </pc:spChg>
        <pc:spChg chg="add del">
          <ac:chgData name="Maria Rosaria Russo" userId="7cb69a43-dd13-430a-9317-3fdd3fabb146" providerId="ADAL" clId="{609A79E7-EE26-46EF-87E3-ED70D909B416}" dt="2023-12-03T16:35:03.725" v="413" actId="26606"/>
          <ac:spMkLst>
            <pc:docMk/>
            <pc:sldMk cId="939096145" sldId="299"/>
            <ac:spMk id="59" creationId="{E3020543-B24B-4EC4-8FFC-8DD88EEA91A8}"/>
          </ac:spMkLst>
        </pc:spChg>
        <pc:spChg chg="add del">
          <ac:chgData name="Maria Rosaria Russo" userId="7cb69a43-dd13-430a-9317-3fdd3fabb146" providerId="ADAL" clId="{609A79E7-EE26-46EF-87E3-ED70D909B416}" dt="2023-12-03T16:35:13.428" v="415" actId="26606"/>
          <ac:spMkLst>
            <pc:docMk/>
            <pc:sldMk cId="939096145" sldId="299"/>
            <ac:spMk id="61" creationId="{2C61293E-6EBE-43EF-A52C-9BEBFD7679D4}"/>
          </ac:spMkLst>
        </pc:spChg>
        <pc:spChg chg="add del">
          <ac:chgData name="Maria Rosaria Russo" userId="7cb69a43-dd13-430a-9317-3fdd3fabb146" providerId="ADAL" clId="{609A79E7-EE26-46EF-87E3-ED70D909B416}" dt="2023-12-03T16:35:13.428" v="415" actId="26606"/>
          <ac:spMkLst>
            <pc:docMk/>
            <pc:sldMk cId="939096145" sldId="299"/>
            <ac:spMk id="62" creationId="{21540236-BFD5-4A9D-8840-4703E7F76825}"/>
          </ac:spMkLst>
        </pc:spChg>
        <pc:spChg chg="add del">
          <ac:chgData name="Maria Rosaria Russo" userId="7cb69a43-dd13-430a-9317-3fdd3fabb146" providerId="ADAL" clId="{609A79E7-EE26-46EF-87E3-ED70D909B416}" dt="2023-12-03T16:41:48.709" v="432" actId="26606"/>
          <ac:spMkLst>
            <pc:docMk/>
            <pc:sldMk cId="939096145" sldId="299"/>
            <ac:spMk id="64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41:48.709" v="432" actId="26606"/>
          <ac:spMkLst>
            <pc:docMk/>
            <pc:sldMk cId="939096145" sldId="299"/>
            <ac:spMk id="65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41:25.894" v="427" actId="26606"/>
          <ac:spMkLst>
            <pc:docMk/>
            <pc:sldMk cId="939096145" sldId="299"/>
            <ac:spMk id="71" creationId="{327D73B4-9F5C-4A64-A179-51B9500CB8B5}"/>
          </ac:spMkLst>
        </pc:spChg>
        <pc:spChg chg="add del">
          <ac:chgData name="Maria Rosaria Russo" userId="7cb69a43-dd13-430a-9317-3fdd3fabb146" providerId="ADAL" clId="{609A79E7-EE26-46EF-87E3-ED70D909B416}" dt="2023-12-03T16:41:25.894" v="427" actId="26606"/>
          <ac:spMkLst>
            <pc:docMk/>
            <pc:sldMk cId="939096145" sldId="299"/>
            <ac:spMk id="73" creationId="{D0F14822-B1F1-4730-A131-C3416A790B0D}"/>
          </ac:spMkLst>
        </pc:spChg>
        <pc:spChg chg="add del">
          <ac:chgData name="Maria Rosaria Russo" userId="7cb69a43-dd13-430a-9317-3fdd3fabb146" providerId="ADAL" clId="{609A79E7-EE26-46EF-87E3-ED70D909B416}" dt="2023-12-03T16:41:25.894" v="427" actId="26606"/>
          <ac:spMkLst>
            <pc:docMk/>
            <pc:sldMk cId="939096145" sldId="299"/>
            <ac:spMk id="75" creationId="{063F1D6B-3845-4F68-9803-39000080ECE7}"/>
          </ac:spMkLst>
        </pc:spChg>
        <pc:spChg chg="add del">
          <ac:chgData name="Maria Rosaria Russo" userId="7cb69a43-dd13-430a-9317-3fdd3fabb146" providerId="ADAL" clId="{609A79E7-EE26-46EF-87E3-ED70D909B416}" dt="2023-12-03T16:41:37.904" v="429" actId="26606"/>
          <ac:spMkLst>
            <pc:docMk/>
            <pc:sldMk cId="939096145" sldId="299"/>
            <ac:spMk id="84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41:37.904" v="429" actId="26606"/>
          <ac:spMkLst>
            <pc:docMk/>
            <pc:sldMk cId="939096145" sldId="299"/>
            <ac:spMk id="85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41:48.699" v="431" actId="26606"/>
          <ac:spMkLst>
            <pc:docMk/>
            <pc:sldMk cId="939096145" sldId="299"/>
            <ac:spMk id="88" creationId="{EAE48C4B-3A90-42C3-BA00-6092B477179E}"/>
          </ac:spMkLst>
        </pc:spChg>
        <pc:spChg chg="add del">
          <ac:chgData name="Maria Rosaria Russo" userId="7cb69a43-dd13-430a-9317-3fdd3fabb146" providerId="ADAL" clId="{609A79E7-EE26-46EF-87E3-ED70D909B416}" dt="2023-12-03T16:41:48.699" v="431" actId="26606"/>
          <ac:spMkLst>
            <pc:docMk/>
            <pc:sldMk cId="939096145" sldId="299"/>
            <ac:spMk id="89" creationId="{F919E280-CA27-4214-97E6-294E0C3BC4B3}"/>
          </ac:spMkLst>
        </pc:spChg>
        <pc:spChg chg="add del">
          <ac:chgData name="Maria Rosaria Russo" userId="7cb69a43-dd13-430a-9317-3fdd3fabb146" providerId="ADAL" clId="{609A79E7-EE26-46EF-87E3-ED70D909B416}" dt="2023-12-03T16:48:43.372" v="444" actId="26606"/>
          <ac:spMkLst>
            <pc:docMk/>
            <pc:sldMk cId="939096145" sldId="299"/>
            <ac:spMk id="91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48:43.372" v="444" actId="26606"/>
          <ac:spMkLst>
            <pc:docMk/>
            <pc:sldMk cId="939096145" sldId="299"/>
            <ac:spMk id="92" creationId="{B091B163-7D61-4891-ABCF-5C13D9C418D0}"/>
          </ac:spMkLst>
        </pc:spChg>
        <pc:spChg chg="add del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98" creationId="{A2679492-7988-4050-9056-542444452411}"/>
          </ac:spMkLst>
        </pc:spChg>
        <pc:spChg chg="add del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100" creationId="{B091B163-7D61-4891-ABCF-5C13D9C418D0}"/>
          </ac:spMkLst>
        </pc:spChg>
        <pc:spChg chg="add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107" creationId="{04812C46-200A-4DEB-A05E-3ED6C68C2387}"/>
          </ac:spMkLst>
        </pc:spChg>
        <pc:spChg chg="add">
          <ac:chgData name="Maria Rosaria Russo" userId="7cb69a43-dd13-430a-9317-3fdd3fabb146" providerId="ADAL" clId="{609A79E7-EE26-46EF-87E3-ED70D909B416}" dt="2023-12-03T16:49:16.701" v="447" actId="26606"/>
          <ac:spMkLst>
            <pc:docMk/>
            <pc:sldMk cId="939096145" sldId="299"/>
            <ac:spMk id="109" creationId="{D1EA859B-E555-4109-94F3-6700E046E008}"/>
          </ac:spMkLst>
        </pc:spChg>
        <pc:grpChg chg="add del">
          <ac:chgData name="Maria Rosaria Russo" userId="7cb69a43-dd13-430a-9317-3fdd3fabb146" providerId="ADAL" clId="{609A79E7-EE26-46EF-87E3-ED70D909B416}" dt="2023-12-03T16:41:25.894" v="427" actId="26606"/>
          <ac:grpSpMkLst>
            <pc:docMk/>
            <pc:sldMk cId="939096145" sldId="299"/>
            <ac:grpSpMk id="77" creationId="{C6C6FA52-B664-419A-A212-125E50579D98}"/>
          </ac:grpSpMkLst>
        </pc:grpChg>
        <pc:picChg chg="add del mod ord">
          <ac:chgData name="Maria Rosaria Russo" userId="7cb69a43-dd13-430a-9317-3fdd3fabb146" providerId="ADAL" clId="{609A79E7-EE26-46EF-87E3-ED70D909B416}" dt="2023-12-03T16:48:34.682" v="440" actId="478"/>
          <ac:picMkLst>
            <pc:docMk/>
            <pc:sldMk cId="939096145" sldId="299"/>
            <ac:picMk id="6" creationId="{D967C90A-F325-2CC9-AEC1-FBB46E51153E}"/>
          </ac:picMkLst>
        </pc:picChg>
        <pc:picChg chg="add del mod ord">
          <ac:chgData name="Maria Rosaria Russo" userId="7cb69a43-dd13-430a-9317-3fdd3fabb146" providerId="ADAL" clId="{609A79E7-EE26-46EF-87E3-ED70D909B416}" dt="2023-12-03T16:48:36.696" v="442" actId="478"/>
          <ac:picMkLst>
            <pc:docMk/>
            <pc:sldMk cId="939096145" sldId="299"/>
            <ac:picMk id="8" creationId="{A79D2B5A-FAA4-A11C-31DB-3175C6C0FDB0}"/>
          </ac:picMkLst>
        </pc:picChg>
        <pc:picChg chg="del mod">
          <ac:chgData name="Maria Rosaria Russo" userId="7cb69a43-dd13-430a-9317-3fdd3fabb146" providerId="ADAL" clId="{609A79E7-EE26-46EF-87E3-ED70D909B416}" dt="2023-12-03T16:27:20.902" v="391" actId="478"/>
          <ac:picMkLst>
            <pc:docMk/>
            <pc:sldMk cId="939096145" sldId="299"/>
            <ac:picMk id="10" creationId="{17094EE7-4F33-3174-0330-437BF92A4DF7}"/>
          </ac:picMkLst>
        </pc:picChg>
        <pc:picChg chg="add mod ord">
          <ac:chgData name="Maria Rosaria Russo" userId="7cb69a43-dd13-430a-9317-3fdd3fabb146" providerId="ADAL" clId="{609A79E7-EE26-46EF-87E3-ED70D909B416}" dt="2023-12-03T16:49:16.701" v="447" actId="26606"/>
          <ac:picMkLst>
            <pc:docMk/>
            <pc:sldMk cId="939096145" sldId="299"/>
            <ac:picMk id="11" creationId="{DD56ECDE-BBA9-5F3E-E871-A370B79078D3}"/>
          </ac:picMkLst>
        </pc:picChg>
        <pc:picChg chg="add del mod ord">
          <ac:chgData name="Maria Rosaria Russo" userId="7cb69a43-dd13-430a-9317-3fdd3fabb146" providerId="ADAL" clId="{609A79E7-EE26-46EF-87E3-ED70D909B416}" dt="2023-12-03T16:32:42.458" v="398" actId="478"/>
          <ac:picMkLst>
            <pc:docMk/>
            <pc:sldMk cId="939096145" sldId="299"/>
            <ac:picMk id="27" creationId="{DE623A75-2012-1FD6-6FE5-EBE66F6A5F81}"/>
          </ac:picMkLst>
        </pc:picChg>
        <pc:cxnChg chg="add del">
          <ac:chgData name="Maria Rosaria Russo" userId="7cb69a43-dd13-430a-9317-3fdd3fabb146" providerId="ADAL" clId="{609A79E7-EE26-46EF-87E3-ED70D909B416}" dt="2023-12-03T16:33:59.849" v="406" actId="26606"/>
          <ac:cxnSpMkLst>
            <pc:docMk/>
            <pc:sldMk cId="939096145" sldId="299"/>
            <ac:cxnSpMk id="50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35:03.725" v="413" actId="26606"/>
          <ac:cxnSpMkLst>
            <pc:docMk/>
            <pc:sldMk cId="939096145" sldId="299"/>
            <ac:cxnSpMk id="57" creationId="{7EB498BD-8089-4626-91EA-4978EBEF535E}"/>
          </ac:cxnSpMkLst>
        </pc:cxnChg>
        <pc:cxnChg chg="add del">
          <ac:chgData name="Maria Rosaria Russo" userId="7cb69a43-dd13-430a-9317-3fdd3fabb146" providerId="ADAL" clId="{609A79E7-EE26-46EF-87E3-ED70D909B416}" dt="2023-12-03T16:41:48.709" v="432" actId="26606"/>
          <ac:cxnSpMkLst>
            <pc:docMk/>
            <pc:sldMk cId="939096145" sldId="299"/>
            <ac:cxnSpMk id="66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41:25.894" v="427" actId="26606"/>
          <ac:cxnSpMkLst>
            <pc:docMk/>
            <pc:sldMk cId="939096145" sldId="299"/>
            <ac:cxnSpMk id="82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41:37.904" v="429" actId="26606"/>
          <ac:cxnSpMkLst>
            <pc:docMk/>
            <pc:sldMk cId="939096145" sldId="299"/>
            <ac:cxnSpMk id="86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48:43.372" v="444" actId="26606"/>
          <ac:cxnSpMkLst>
            <pc:docMk/>
            <pc:sldMk cId="939096145" sldId="299"/>
            <ac:cxnSpMk id="93" creationId="{C49DA8F6-BCC1-4447-B54C-57856834B94B}"/>
          </ac:cxnSpMkLst>
        </pc:cxnChg>
        <pc:cxnChg chg="add del">
          <ac:chgData name="Maria Rosaria Russo" userId="7cb69a43-dd13-430a-9317-3fdd3fabb146" providerId="ADAL" clId="{609A79E7-EE26-46EF-87E3-ED70D909B416}" dt="2023-12-03T16:49:16.701" v="447" actId="26606"/>
          <ac:cxnSpMkLst>
            <pc:docMk/>
            <pc:sldMk cId="939096145" sldId="299"/>
            <ac:cxnSpMk id="102" creationId="{C49DA8F6-BCC1-4447-B54C-57856834B94B}"/>
          </ac:cxnSpMkLst>
        </pc:cxnChg>
      </pc:sldChg>
      <pc:sldChg chg="addSp delSp modSp add mod">
        <pc:chgData name="Maria Rosaria Russo" userId="7cb69a43-dd13-430a-9317-3fdd3fabb146" providerId="ADAL" clId="{609A79E7-EE26-46EF-87E3-ED70D909B416}" dt="2023-12-03T16:53:53.138" v="454" actId="20577"/>
        <pc:sldMkLst>
          <pc:docMk/>
          <pc:sldMk cId="97504089" sldId="300"/>
        </pc:sldMkLst>
        <pc:spChg chg="mod">
          <ac:chgData name="Maria Rosaria Russo" userId="7cb69a43-dd13-430a-9317-3fdd3fabb146" providerId="ADAL" clId="{609A79E7-EE26-46EF-87E3-ED70D909B416}" dt="2023-12-03T16:53:53.138" v="454" actId="20577"/>
          <ac:spMkLst>
            <pc:docMk/>
            <pc:sldMk cId="97504089" sldId="300"/>
            <ac:spMk id="3" creationId="{911E7B26-91AB-E40D-9733-45234BB48C79}"/>
          </ac:spMkLst>
        </pc:spChg>
        <pc:spChg chg="del">
          <ac:chgData name="Maria Rosaria Russo" userId="7cb69a43-dd13-430a-9317-3fdd3fabb146" providerId="ADAL" clId="{609A79E7-EE26-46EF-87E3-ED70D909B416}" dt="2023-12-03T16:49:29.802" v="448" actId="26606"/>
          <ac:spMkLst>
            <pc:docMk/>
            <pc:sldMk cId="97504089" sldId="300"/>
            <ac:spMk id="91" creationId="{A2679492-7988-4050-9056-542444452411}"/>
          </ac:spMkLst>
        </pc:spChg>
        <pc:spChg chg="del">
          <ac:chgData name="Maria Rosaria Russo" userId="7cb69a43-dd13-430a-9317-3fdd3fabb146" providerId="ADAL" clId="{609A79E7-EE26-46EF-87E3-ED70D909B416}" dt="2023-12-03T16:49:29.802" v="448" actId="26606"/>
          <ac:spMkLst>
            <pc:docMk/>
            <pc:sldMk cId="97504089" sldId="300"/>
            <ac:spMk id="92" creationId="{B091B163-7D61-4891-ABCF-5C13D9C418D0}"/>
          </ac:spMkLst>
        </pc:spChg>
        <pc:spChg chg="add">
          <ac:chgData name="Maria Rosaria Russo" userId="7cb69a43-dd13-430a-9317-3fdd3fabb146" providerId="ADAL" clId="{609A79E7-EE26-46EF-87E3-ED70D909B416}" dt="2023-12-03T16:49:29.802" v="448" actId="26606"/>
          <ac:spMkLst>
            <pc:docMk/>
            <pc:sldMk cId="97504089" sldId="300"/>
            <ac:spMk id="98" creationId="{A2679492-7988-4050-9056-542444452411}"/>
          </ac:spMkLst>
        </pc:spChg>
        <pc:spChg chg="add">
          <ac:chgData name="Maria Rosaria Russo" userId="7cb69a43-dd13-430a-9317-3fdd3fabb146" providerId="ADAL" clId="{609A79E7-EE26-46EF-87E3-ED70D909B416}" dt="2023-12-03T16:49:29.802" v="448" actId="26606"/>
          <ac:spMkLst>
            <pc:docMk/>
            <pc:sldMk cId="97504089" sldId="300"/>
            <ac:spMk id="100" creationId="{B5ABDEAA-B248-4182-B67C-A925338E772D}"/>
          </ac:spMkLst>
        </pc:spChg>
        <pc:spChg chg="add">
          <ac:chgData name="Maria Rosaria Russo" userId="7cb69a43-dd13-430a-9317-3fdd3fabb146" providerId="ADAL" clId="{609A79E7-EE26-46EF-87E3-ED70D909B416}" dt="2023-12-03T16:49:29.802" v="448" actId="26606"/>
          <ac:spMkLst>
            <pc:docMk/>
            <pc:sldMk cId="97504089" sldId="300"/>
            <ac:spMk id="102" creationId="{B091B163-7D61-4891-ABCF-5C13D9C418D0}"/>
          </ac:spMkLst>
        </pc:spChg>
        <pc:picChg chg="mod">
          <ac:chgData name="Maria Rosaria Russo" userId="7cb69a43-dd13-430a-9317-3fdd3fabb146" providerId="ADAL" clId="{609A79E7-EE26-46EF-87E3-ED70D909B416}" dt="2023-12-03T16:49:29.802" v="448" actId="26606"/>
          <ac:picMkLst>
            <pc:docMk/>
            <pc:sldMk cId="97504089" sldId="300"/>
            <ac:picMk id="6" creationId="{D967C90A-F325-2CC9-AEC1-FBB46E51153E}"/>
          </ac:picMkLst>
        </pc:picChg>
        <pc:picChg chg="mod ord">
          <ac:chgData name="Maria Rosaria Russo" userId="7cb69a43-dd13-430a-9317-3fdd3fabb146" providerId="ADAL" clId="{609A79E7-EE26-46EF-87E3-ED70D909B416}" dt="2023-12-03T16:49:29.802" v="448" actId="26606"/>
          <ac:picMkLst>
            <pc:docMk/>
            <pc:sldMk cId="97504089" sldId="300"/>
            <ac:picMk id="8" creationId="{A79D2B5A-FAA4-A11C-31DB-3175C6C0FDB0}"/>
          </ac:picMkLst>
        </pc:picChg>
        <pc:cxnChg chg="del">
          <ac:chgData name="Maria Rosaria Russo" userId="7cb69a43-dd13-430a-9317-3fdd3fabb146" providerId="ADAL" clId="{609A79E7-EE26-46EF-87E3-ED70D909B416}" dt="2023-12-03T16:49:29.802" v="448" actId="26606"/>
          <ac:cxnSpMkLst>
            <pc:docMk/>
            <pc:sldMk cId="97504089" sldId="300"/>
            <ac:cxnSpMk id="93" creationId="{C49DA8F6-BCC1-4447-B54C-57856834B94B}"/>
          </ac:cxnSpMkLst>
        </pc:cxnChg>
        <pc:cxnChg chg="add">
          <ac:chgData name="Maria Rosaria Russo" userId="7cb69a43-dd13-430a-9317-3fdd3fabb146" providerId="ADAL" clId="{609A79E7-EE26-46EF-87E3-ED70D909B416}" dt="2023-12-03T16:49:29.802" v="448" actId="26606"/>
          <ac:cxnSpMkLst>
            <pc:docMk/>
            <pc:sldMk cId="97504089" sldId="300"/>
            <ac:cxnSpMk id="104" creationId="{C49DA8F6-BCC1-4447-B54C-57856834B94B}"/>
          </ac:cxnSpMkLst>
        </pc:cxnChg>
      </pc:sldChg>
      <pc:sldChg chg="addSp delSp modSp add del mod">
        <pc:chgData name="Maria Rosaria Russo" userId="7cb69a43-dd13-430a-9317-3fdd3fabb146" providerId="ADAL" clId="{609A79E7-EE26-46EF-87E3-ED70D909B416}" dt="2023-12-03T17:15:00.686" v="627" actId="47"/>
        <pc:sldMkLst>
          <pc:docMk/>
          <pc:sldMk cId="1443263675" sldId="301"/>
        </pc:sldMkLst>
        <pc:spChg chg="add del mod">
          <ac:chgData name="Maria Rosaria Russo" userId="7cb69a43-dd13-430a-9317-3fdd3fabb146" providerId="ADAL" clId="{609A79E7-EE26-46EF-87E3-ED70D909B416}" dt="2023-12-03T17:06:51.485" v="586" actId="478"/>
          <ac:spMkLst>
            <pc:docMk/>
            <pc:sldMk cId="1443263675" sldId="301"/>
            <ac:spMk id="5" creationId="{2B881E27-2ACF-D241-2F43-37E0118139CF}"/>
          </ac:spMkLst>
        </pc:spChg>
        <pc:spChg chg="add mod">
          <ac:chgData name="Maria Rosaria Russo" userId="7cb69a43-dd13-430a-9317-3fdd3fabb146" providerId="ADAL" clId="{609A79E7-EE26-46EF-87E3-ED70D909B416}" dt="2023-12-03T17:08:01.392" v="596" actId="1076"/>
          <ac:spMkLst>
            <pc:docMk/>
            <pc:sldMk cId="1443263675" sldId="301"/>
            <ac:spMk id="7" creationId="{8C0893C0-2071-5F27-A085-8BF37F4CCE0B}"/>
          </ac:spMkLst>
        </pc:spChg>
        <pc:spChg chg="del">
          <ac:chgData name="Maria Rosaria Russo" userId="7cb69a43-dd13-430a-9317-3fdd3fabb146" providerId="ADAL" clId="{609A79E7-EE26-46EF-87E3-ED70D909B416}" dt="2023-12-03T17:06:33.361" v="580" actId="478"/>
          <ac:spMkLst>
            <pc:docMk/>
            <pc:sldMk cId="1443263675" sldId="301"/>
            <ac:spMk id="14" creationId="{8B35E6E6-7646-89DA-0414-5A108B0CBF8B}"/>
          </ac:spMkLst>
        </pc:spChg>
        <pc:picChg chg="add del mod">
          <ac:chgData name="Maria Rosaria Russo" userId="7cb69a43-dd13-430a-9317-3fdd3fabb146" providerId="ADAL" clId="{609A79E7-EE26-46EF-87E3-ED70D909B416}" dt="2023-12-03T17:14:36.845" v="623" actId="14100"/>
          <ac:picMkLst>
            <pc:docMk/>
            <pc:sldMk cId="1443263675" sldId="301"/>
            <ac:picMk id="3" creationId="{FF4C1CB6-3810-B9BE-3C61-68B87766DB0F}"/>
          </ac:picMkLst>
        </pc:picChg>
        <pc:picChg chg="del">
          <ac:chgData name="Maria Rosaria Russo" userId="7cb69a43-dd13-430a-9317-3fdd3fabb146" providerId="ADAL" clId="{609A79E7-EE26-46EF-87E3-ED70D909B416}" dt="2023-12-03T17:06:17.843" v="577" actId="478"/>
          <ac:picMkLst>
            <pc:docMk/>
            <pc:sldMk cId="1443263675" sldId="301"/>
            <ac:picMk id="8" creationId="{C98F2402-8742-75E0-B252-F92CC96B43C2}"/>
          </ac:picMkLst>
        </pc:picChg>
        <pc:picChg chg="add del mod">
          <ac:chgData name="Maria Rosaria Russo" userId="7cb69a43-dd13-430a-9317-3fdd3fabb146" providerId="ADAL" clId="{609A79E7-EE26-46EF-87E3-ED70D909B416}" dt="2023-12-03T17:12:50.699" v="601" actId="478"/>
          <ac:picMkLst>
            <pc:docMk/>
            <pc:sldMk cId="1443263675" sldId="301"/>
            <ac:picMk id="10" creationId="{43AE2122-E76E-541A-7D53-055959B36679}"/>
          </ac:picMkLst>
        </pc:picChg>
      </pc:sldChg>
      <pc:sldChg chg="addSp delSp modSp new del mod setBg">
        <pc:chgData name="Maria Rosaria Russo" userId="7cb69a43-dd13-430a-9317-3fdd3fabb146" providerId="ADAL" clId="{609A79E7-EE26-46EF-87E3-ED70D909B416}" dt="2023-12-03T17:14:30.997" v="621" actId="47"/>
        <pc:sldMkLst>
          <pc:docMk/>
          <pc:sldMk cId="3644534068" sldId="302"/>
        </pc:sldMkLst>
        <pc:spChg chg="del">
          <ac:chgData name="Maria Rosaria Russo" userId="7cb69a43-dd13-430a-9317-3fdd3fabb146" providerId="ADAL" clId="{609A79E7-EE26-46EF-87E3-ED70D909B416}" dt="2023-12-03T17:13:36.573" v="606" actId="26606"/>
          <ac:spMkLst>
            <pc:docMk/>
            <pc:sldMk cId="3644534068" sldId="302"/>
            <ac:spMk id="2" creationId="{1A30B01B-3A27-431A-1A0D-6000BC51C62F}"/>
          </ac:spMkLst>
        </pc:spChg>
        <pc:spChg chg="del mod">
          <ac:chgData name="Maria Rosaria Russo" userId="7cb69a43-dd13-430a-9317-3fdd3fabb146" providerId="ADAL" clId="{609A79E7-EE26-46EF-87E3-ED70D909B416}" dt="2023-12-03T17:13:15.477" v="604" actId="478"/>
          <ac:spMkLst>
            <pc:docMk/>
            <pc:sldMk cId="3644534068" sldId="302"/>
            <ac:spMk id="3" creationId="{7CE297D9-E940-3E84-E031-EB0EE52D7937}"/>
          </ac:spMkLst>
        </pc:spChg>
        <pc:spChg chg="del">
          <ac:chgData name="Maria Rosaria Russo" userId="7cb69a43-dd13-430a-9317-3fdd3fabb146" providerId="ADAL" clId="{609A79E7-EE26-46EF-87E3-ED70D909B416}" dt="2023-12-03T17:13:36.573" v="606" actId="26606"/>
          <ac:spMkLst>
            <pc:docMk/>
            <pc:sldMk cId="3644534068" sldId="302"/>
            <ac:spMk id="4" creationId="{6E42B2AA-6C2C-F32D-58F4-3145AD8122F0}"/>
          </ac:spMkLst>
        </pc:spChg>
        <pc:spChg chg="mod">
          <ac:chgData name="Maria Rosaria Russo" userId="7cb69a43-dd13-430a-9317-3fdd3fabb146" providerId="ADAL" clId="{609A79E7-EE26-46EF-87E3-ED70D909B416}" dt="2023-12-03T17:13:36.573" v="606" actId="26606"/>
          <ac:spMkLst>
            <pc:docMk/>
            <pc:sldMk cId="3644534068" sldId="302"/>
            <ac:spMk id="5" creationId="{82B16160-249B-6AE3-0AC7-646BB65D2D3B}"/>
          </ac:spMkLst>
        </pc:spChg>
        <pc:spChg chg="mod">
          <ac:chgData name="Maria Rosaria Russo" userId="7cb69a43-dd13-430a-9317-3fdd3fabb146" providerId="ADAL" clId="{609A79E7-EE26-46EF-87E3-ED70D909B416}" dt="2023-12-03T17:13:36.573" v="606" actId="26606"/>
          <ac:spMkLst>
            <pc:docMk/>
            <pc:sldMk cId="3644534068" sldId="302"/>
            <ac:spMk id="6" creationId="{0961BD59-98AA-03B8-C56F-BC297BDAECEE}"/>
          </ac:spMkLst>
        </pc:spChg>
        <pc:spChg chg="add">
          <ac:chgData name="Maria Rosaria Russo" userId="7cb69a43-dd13-430a-9317-3fdd3fabb146" providerId="ADAL" clId="{609A79E7-EE26-46EF-87E3-ED70D909B416}" dt="2023-12-03T17:13:36.573" v="606" actId="26606"/>
          <ac:spMkLst>
            <pc:docMk/>
            <pc:sldMk cId="3644534068" sldId="302"/>
            <ac:spMk id="12" creationId="{42A4FC2C-047E-45A5-965D-8E1E3BF09BC6}"/>
          </ac:spMkLst>
        </pc:spChg>
        <pc:picChg chg="add mod ord">
          <ac:chgData name="Maria Rosaria Russo" userId="7cb69a43-dd13-430a-9317-3fdd3fabb146" providerId="ADAL" clId="{609A79E7-EE26-46EF-87E3-ED70D909B416}" dt="2023-12-03T17:14:16.884" v="616" actId="1076"/>
          <ac:picMkLst>
            <pc:docMk/>
            <pc:sldMk cId="3644534068" sldId="302"/>
            <ac:picMk id="7" creationId="{8D4E4F10-8D13-734E-8956-6D8256BC334F}"/>
          </ac:picMkLst>
        </pc:picChg>
      </pc:sldChg>
      <pc:sldChg chg="addSp delSp modSp add mod ord">
        <pc:chgData name="Maria Rosaria Russo" userId="7cb69a43-dd13-430a-9317-3fdd3fabb146" providerId="ADAL" clId="{609A79E7-EE26-46EF-87E3-ED70D909B416}" dt="2023-12-03T17:16:11.344" v="645" actId="120"/>
        <pc:sldMkLst>
          <pc:docMk/>
          <pc:sldMk cId="1237848398" sldId="303"/>
        </pc:sldMkLst>
        <pc:spChg chg="del mod">
          <ac:chgData name="Maria Rosaria Russo" userId="7cb69a43-dd13-430a-9317-3fdd3fabb146" providerId="ADAL" clId="{609A79E7-EE26-46EF-87E3-ED70D909B416}" dt="2023-12-03T17:15:40.482" v="637" actId="478"/>
          <ac:spMkLst>
            <pc:docMk/>
            <pc:sldMk cId="1237848398" sldId="303"/>
            <ac:spMk id="2" creationId="{99A51F2F-7D8C-0476-FB7C-08CA38A90AEF}"/>
          </ac:spMkLst>
        </pc:spChg>
        <pc:spChg chg="del mod">
          <ac:chgData name="Maria Rosaria Russo" userId="7cb69a43-dd13-430a-9317-3fdd3fabb146" providerId="ADAL" clId="{609A79E7-EE26-46EF-87E3-ED70D909B416}" dt="2023-12-03T17:15:46.140" v="641" actId="478"/>
          <ac:spMkLst>
            <pc:docMk/>
            <pc:sldMk cId="1237848398" sldId="303"/>
            <ac:spMk id="3" creationId="{911E7B26-91AB-E40D-9733-45234BB48C79}"/>
          </ac:spMkLst>
        </pc:spChg>
        <pc:spChg chg="add mod">
          <ac:chgData name="Maria Rosaria Russo" userId="7cb69a43-dd13-430a-9317-3fdd3fabb146" providerId="ADAL" clId="{609A79E7-EE26-46EF-87E3-ED70D909B416}" dt="2023-12-03T17:15:28.962" v="635" actId="1076"/>
          <ac:spMkLst>
            <pc:docMk/>
            <pc:sldMk cId="1237848398" sldId="303"/>
            <ac:spMk id="9" creationId="{E5C2C69F-D614-EBA5-F775-4F3154567DE7}"/>
          </ac:spMkLst>
        </pc:spChg>
        <pc:spChg chg="add del mod">
          <ac:chgData name="Maria Rosaria Russo" userId="7cb69a43-dd13-430a-9317-3fdd3fabb146" providerId="ADAL" clId="{609A79E7-EE26-46EF-87E3-ED70D909B416}" dt="2023-12-03T17:15:43.467" v="639" actId="478"/>
          <ac:spMkLst>
            <pc:docMk/>
            <pc:sldMk cId="1237848398" sldId="303"/>
            <ac:spMk id="11" creationId="{795B9503-4DC5-3CE5-FD3D-78F581105147}"/>
          </ac:spMkLst>
        </pc:spChg>
        <pc:spChg chg="add del mod">
          <ac:chgData name="Maria Rosaria Russo" userId="7cb69a43-dd13-430a-9317-3fdd3fabb146" providerId="ADAL" clId="{609A79E7-EE26-46EF-87E3-ED70D909B416}" dt="2023-12-03T17:15:50.087" v="642" actId="478"/>
          <ac:spMkLst>
            <pc:docMk/>
            <pc:sldMk cId="1237848398" sldId="303"/>
            <ac:spMk id="13" creationId="{96889647-7697-BF71-5E25-5ED3E8445848}"/>
          </ac:spMkLst>
        </pc:spChg>
        <pc:spChg chg="add mod">
          <ac:chgData name="Maria Rosaria Russo" userId="7cb69a43-dd13-430a-9317-3fdd3fabb146" providerId="ADAL" clId="{609A79E7-EE26-46EF-87E3-ED70D909B416}" dt="2023-12-03T17:16:11.344" v="645" actId="120"/>
          <ac:spMkLst>
            <pc:docMk/>
            <pc:sldMk cId="1237848398" sldId="303"/>
            <ac:spMk id="14" creationId="{29191787-CB27-8699-99D6-710835839054}"/>
          </ac:spMkLst>
        </pc:spChg>
        <pc:picChg chg="add mod">
          <ac:chgData name="Maria Rosaria Russo" userId="7cb69a43-dd13-430a-9317-3fdd3fabb146" providerId="ADAL" clId="{609A79E7-EE26-46EF-87E3-ED70D909B416}" dt="2023-12-03T17:14:28.176" v="620" actId="1076"/>
          <ac:picMkLst>
            <pc:docMk/>
            <pc:sldMk cId="1237848398" sldId="303"/>
            <ac:picMk id="4" creationId="{8DACA067-BD1E-4682-2BEF-F529B56086B0}"/>
          </ac:picMkLst>
        </pc:picChg>
        <pc:picChg chg="del mod">
          <ac:chgData name="Maria Rosaria Russo" userId="7cb69a43-dd13-430a-9317-3fdd3fabb146" providerId="ADAL" clId="{609A79E7-EE26-46EF-87E3-ED70D909B416}" dt="2023-12-03T17:14:12.475" v="614" actId="478"/>
          <ac:picMkLst>
            <pc:docMk/>
            <pc:sldMk cId="1237848398" sldId="303"/>
            <ac:picMk id="6" creationId="{D967C90A-F325-2CC9-AEC1-FBB46E51153E}"/>
          </ac:picMkLst>
        </pc:picChg>
        <pc:picChg chg="add mod">
          <ac:chgData name="Maria Rosaria Russo" userId="7cb69a43-dd13-430a-9317-3fdd3fabb146" providerId="ADAL" clId="{609A79E7-EE26-46EF-87E3-ED70D909B416}" dt="2023-12-03T17:14:49.792" v="626" actId="1076"/>
          <ac:picMkLst>
            <pc:docMk/>
            <pc:sldMk cId="1237848398" sldId="303"/>
            <ac:picMk id="7" creationId="{B7FA8075-C00A-7039-DD56-CD86DF590FC8}"/>
          </ac:picMkLst>
        </pc:picChg>
        <pc:picChg chg="del">
          <ac:chgData name="Maria Rosaria Russo" userId="7cb69a43-dd13-430a-9317-3fdd3fabb146" providerId="ADAL" clId="{609A79E7-EE26-46EF-87E3-ED70D909B416}" dt="2023-12-03T17:14:14.283" v="615" actId="478"/>
          <ac:picMkLst>
            <pc:docMk/>
            <pc:sldMk cId="1237848398" sldId="303"/>
            <ac:picMk id="8" creationId="{A79D2B5A-FAA4-A11C-31DB-3175C6C0FDB0}"/>
          </ac:picMkLst>
        </pc:picChg>
      </pc:sldChg>
      <pc:sldChg chg="new del">
        <pc:chgData name="Maria Rosaria Russo" userId="7cb69a43-dd13-430a-9317-3fdd3fabb146" providerId="ADAL" clId="{609A79E7-EE26-46EF-87E3-ED70D909B416}" dt="2023-12-03T17:21:25.258" v="650" actId="47"/>
        <pc:sldMkLst>
          <pc:docMk/>
          <pc:sldMk cId="3119959295" sldId="304"/>
        </pc:sldMkLst>
      </pc:sldChg>
      <pc:sldChg chg="addSp delSp modSp add mod ord">
        <pc:chgData name="Maria Rosaria Russo" userId="7cb69a43-dd13-430a-9317-3fdd3fabb146" providerId="ADAL" clId="{609A79E7-EE26-46EF-87E3-ED70D909B416}" dt="2023-12-03T17:21:50.244" v="657" actId="1076"/>
        <pc:sldMkLst>
          <pc:docMk/>
          <pc:sldMk cId="3160903098" sldId="305"/>
        </pc:sldMkLst>
        <pc:spChg chg="del mod">
          <ac:chgData name="Maria Rosaria Russo" userId="7cb69a43-dd13-430a-9317-3fdd3fabb146" providerId="ADAL" clId="{609A79E7-EE26-46EF-87E3-ED70D909B416}" dt="2023-12-03T17:21:32.659" v="652" actId="478"/>
          <ac:spMkLst>
            <pc:docMk/>
            <pc:sldMk cId="3160903098" sldId="305"/>
            <ac:spMk id="3" creationId="{00000000-0000-0000-0000-000000000000}"/>
          </ac:spMkLst>
        </pc:spChg>
        <pc:spChg chg="add del mod">
          <ac:chgData name="Maria Rosaria Russo" userId="7cb69a43-dd13-430a-9317-3fdd3fabb146" providerId="ADAL" clId="{609A79E7-EE26-46EF-87E3-ED70D909B416}" dt="2023-12-03T17:21:36.518" v="653" actId="478"/>
          <ac:spMkLst>
            <pc:docMk/>
            <pc:sldMk cId="3160903098" sldId="305"/>
            <ac:spMk id="4" creationId="{6CB4F77D-276C-896D-171E-245B9BE15C3E}"/>
          </ac:spMkLst>
        </pc:spChg>
        <pc:spChg chg="del">
          <ac:chgData name="Maria Rosaria Russo" userId="7cb69a43-dd13-430a-9317-3fdd3fabb146" providerId="ADAL" clId="{609A79E7-EE26-46EF-87E3-ED70D909B416}" dt="2023-12-03T17:21:39.196" v="654" actId="478"/>
          <ac:spMkLst>
            <pc:docMk/>
            <pc:sldMk cId="3160903098" sldId="305"/>
            <ac:spMk id="8" creationId="{00000000-0000-0000-0000-000000000000}"/>
          </ac:spMkLst>
        </pc:spChg>
        <pc:spChg chg="add mod">
          <ac:chgData name="Maria Rosaria Russo" userId="7cb69a43-dd13-430a-9317-3fdd3fabb146" providerId="ADAL" clId="{609A79E7-EE26-46EF-87E3-ED70D909B416}" dt="2023-12-03T17:21:47.401" v="656" actId="1076"/>
          <ac:spMkLst>
            <pc:docMk/>
            <pc:sldMk cId="3160903098" sldId="305"/>
            <ac:spMk id="9" creationId="{307E5DB5-649A-FB84-85DA-F72B44D017A9}"/>
          </ac:spMkLst>
        </pc:spChg>
        <pc:spChg chg="add mod">
          <ac:chgData name="Maria Rosaria Russo" userId="7cb69a43-dd13-430a-9317-3fdd3fabb146" providerId="ADAL" clId="{609A79E7-EE26-46EF-87E3-ED70D909B416}" dt="2023-12-03T17:21:50.244" v="657" actId="1076"/>
          <ac:spMkLst>
            <pc:docMk/>
            <pc:sldMk cId="3160903098" sldId="305"/>
            <ac:spMk id="10" creationId="{62D426CE-A746-E21D-B785-4155AF05111E}"/>
          </ac:spMkLst>
        </pc:spChg>
      </pc:sldChg>
      <pc:sldChg chg="addSp delSp modSp new del mod ord setBg modClrScheme chgLayout">
        <pc:chgData name="Maria Rosaria Russo" userId="7cb69a43-dd13-430a-9317-3fdd3fabb146" providerId="ADAL" clId="{609A79E7-EE26-46EF-87E3-ED70D909B416}" dt="2023-12-04T07:05:31.472" v="1152" actId="47"/>
        <pc:sldMkLst>
          <pc:docMk/>
          <pc:sldMk cId="3020896755" sldId="306"/>
        </pc:sldMkLst>
        <pc:spChg chg="del">
          <ac:chgData name="Maria Rosaria Russo" userId="7cb69a43-dd13-430a-9317-3fdd3fabb146" providerId="ADAL" clId="{609A79E7-EE26-46EF-87E3-ED70D909B416}" dt="2023-12-04T06:37:02.687" v="699" actId="700"/>
          <ac:spMkLst>
            <pc:docMk/>
            <pc:sldMk cId="3020896755" sldId="306"/>
            <ac:spMk id="2" creationId="{F1A77FC1-49E3-39B3-7CC9-4A4687E74FD4}"/>
          </ac:spMkLst>
        </pc:spChg>
        <pc:spChg chg="del">
          <ac:chgData name="Maria Rosaria Russo" userId="7cb69a43-dd13-430a-9317-3fdd3fabb146" providerId="ADAL" clId="{609A79E7-EE26-46EF-87E3-ED70D909B416}" dt="2023-12-04T06:37:02.687" v="699" actId="700"/>
          <ac:spMkLst>
            <pc:docMk/>
            <pc:sldMk cId="3020896755" sldId="306"/>
            <ac:spMk id="3" creationId="{D8BE0552-AF39-44E2-D91D-A14804B46B83}"/>
          </ac:spMkLst>
        </pc:spChg>
        <pc:spChg chg="del mod ord">
          <ac:chgData name="Maria Rosaria Russo" userId="7cb69a43-dd13-430a-9317-3fdd3fabb146" providerId="ADAL" clId="{609A79E7-EE26-46EF-87E3-ED70D909B416}" dt="2023-12-04T06:37:08.485" v="701" actId="478"/>
          <ac:spMkLst>
            <pc:docMk/>
            <pc:sldMk cId="3020896755" sldId="306"/>
            <ac:spMk id="4" creationId="{84E2F48F-2968-8586-67C5-E8F168D955C8}"/>
          </ac:spMkLst>
        </pc:spChg>
        <pc:spChg chg="mod ord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5" creationId="{EE5CF489-5279-BEFD-C9FA-94F66BB0F289}"/>
          </ac:spMkLst>
        </pc:spChg>
        <pc:spChg chg="add mod ord">
          <ac:chgData name="Maria Rosaria Russo" userId="7cb69a43-dd13-430a-9317-3fdd3fabb146" providerId="ADAL" clId="{609A79E7-EE26-46EF-87E3-ED70D909B416}" dt="2023-12-04T07:00:29.450" v="1099" actId="20577"/>
          <ac:spMkLst>
            <pc:docMk/>
            <pc:sldMk cId="3020896755" sldId="306"/>
            <ac:spMk id="6" creationId="{E4502B6B-EB28-BCAE-765A-69137388A217}"/>
          </ac:spMkLst>
        </pc:spChg>
        <pc:spChg chg="add del mod ord">
          <ac:chgData name="Maria Rosaria Russo" userId="7cb69a43-dd13-430a-9317-3fdd3fabb146" providerId="ADAL" clId="{609A79E7-EE26-46EF-87E3-ED70D909B416}" dt="2023-12-04T06:48:14.806" v="863" actId="700"/>
          <ac:spMkLst>
            <pc:docMk/>
            <pc:sldMk cId="3020896755" sldId="306"/>
            <ac:spMk id="7" creationId="{4CC76365-F296-9DC3-E418-FB9283F8155B}"/>
          </ac:spMkLst>
        </pc:spChg>
        <pc:spChg chg="add del mod ord">
          <ac:chgData name="Maria Rosaria Russo" userId="7cb69a43-dd13-430a-9317-3fdd3fabb146" providerId="ADAL" clId="{609A79E7-EE26-46EF-87E3-ED70D909B416}" dt="2023-12-04T06:51:32.922" v="1001" actId="26606"/>
          <ac:spMkLst>
            <pc:docMk/>
            <pc:sldMk cId="3020896755" sldId="306"/>
            <ac:spMk id="8" creationId="{4CADB268-161E-F8C5-6CF8-DF6BD765BA8F}"/>
          </ac:spMkLst>
        </pc:spChg>
        <pc:spChg chg="add del mod ord">
          <ac:chgData name="Maria Rosaria Russo" userId="7cb69a43-dd13-430a-9317-3fdd3fabb146" providerId="ADAL" clId="{609A79E7-EE26-46EF-87E3-ED70D909B416}" dt="2023-12-04T06:52:49.318" v="1009" actId="478"/>
          <ac:spMkLst>
            <pc:docMk/>
            <pc:sldMk cId="3020896755" sldId="306"/>
            <ac:spMk id="9" creationId="{4C37B98C-2BB9-E196-DAE3-FF90031DDEBF}"/>
          </ac:spMkLst>
        </pc:spChg>
        <pc:spChg chg="add del mod">
          <ac:chgData name="Maria Rosaria Russo" userId="7cb69a43-dd13-430a-9317-3fdd3fabb146" providerId="ADAL" clId="{609A79E7-EE26-46EF-87E3-ED70D909B416}" dt="2023-12-04T06:52:53.092" v="1010" actId="478"/>
          <ac:spMkLst>
            <pc:docMk/>
            <pc:sldMk cId="3020896755" sldId="306"/>
            <ac:spMk id="12" creationId="{1DCA1E73-964A-AC80-7FA6-1FDB1FD7CD93}"/>
          </ac:spMkLst>
        </pc:spChg>
        <pc:spChg chg="add del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14" creationId="{9F7D788E-2C1B-4EF4-8719-12613771FF98}"/>
          </ac:spMkLst>
        </pc:spChg>
        <pc:spChg chg="add del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16" creationId="{7C54E824-C0F4-480B-BC88-689F50C45FBD}"/>
          </ac:spMkLst>
        </pc:spChg>
        <pc:spChg chg="add del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18" creationId="{58DEA6A1-FC5C-4E6E-BBBF-7E472949B394}"/>
          </ac:spMkLst>
        </pc:spChg>
        <pc:spChg chg="add del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20" creationId="{96AAAC3B-1954-46B7-BBAC-27DFF5B5295F}"/>
          </ac:spMkLst>
        </pc:spChg>
        <pc:spChg chg="add del">
          <ac:chgData name="Maria Rosaria Russo" userId="7cb69a43-dd13-430a-9317-3fdd3fabb146" providerId="ADAL" clId="{609A79E7-EE26-46EF-87E3-ED70D909B416}" dt="2023-12-04T06:51:32.900" v="1000" actId="26606"/>
          <ac:spMkLst>
            <pc:docMk/>
            <pc:sldMk cId="3020896755" sldId="306"/>
            <ac:spMk id="22" creationId="{A5AD6500-BB62-4AAC-9D2F-C10DDC90CBB1}"/>
          </ac:spMkLst>
        </pc:spChg>
        <pc:graphicFrameChg chg="add mod">
          <ac:chgData name="Maria Rosaria Russo" userId="7cb69a43-dd13-430a-9317-3fdd3fabb146" providerId="ADAL" clId="{609A79E7-EE26-46EF-87E3-ED70D909B416}" dt="2023-12-04T06:53:24.854" v="1015" actId="1076"/>
          <ac:graphicFrameMkLst>
            <pc:docMk/>
            <pc:sldMk cId="3020896755" sldId="306"/>
            <ac:graphicFrameMk id="11" creationId="{BFC78B54-C79D-DC55-F62B-04D782E0FFFC}"/>
          </ac:graphicFrameMkLst>
        </pc:graphicFrameChg>
        <pc:graphicFrameChg chg="add mod modGraphic">
          <ac:chgData name="Maria Rosaria Russo" userId="7cb69a43-dd13-430a-9317-3fdd3fabb146" providerId="ADAL" clId="{609A79E7-EE26-46EF-87E3-ED70D909B416}" dt="2023-12-04T06:53:57.659" v="1025" actId="403"/>
          <ac:graphicFrameMkLst>
            <pc:docMk/>
            <pc:sldMk cId="3020896755" sldId="306"/>
            <ac:graphicFrameMk id="13" creationId="{DA6BAC4D-D536-0423-20AC-98F9E53949FF}"/>
          </ac:graphicFrameMkLst>
        </pc:graphicFrameChg>
        <pc:picChg chg="add mod">
          <ac:chgData name="Maria Rosaria Russo" userId="7cb69a43-dd13-430a-9317-3fdd3fabb146" providerId="ADAL" clId="{609A79E7-EE26-46EF-87E3-ED70D909B416}" dt="2023-12-04T06:58:34.471" v="1045" actId="1076"/>
          <ac:picMkLst>
            <pc:docMk/>
            <pc:sldMk cId="3020896755" sldId="306"/>
            <ac:picMk id="17" creationId="{DB0E3EA8-B59F-CF67-779F-B29C73FB79B7}"/>
          </ac:picMkLst>
        </pc:picChg>
      </pc:sldChg>
      <pc:sldChg chg="addSp delSp modSp add mod setBg modClrScheme chgLayout">
        <pc:chgData name="Maria Rosaria Russo" userId="7cb69a43-dd13-430a-9317-3fdd3fabb146" providerId="ADAL" clId="{609A79E7-EE26-46EF-87E3-ED70D909B416}" dt="2023-12-04T07:05:04.446" v="1151" actId="1076"/>
        <pc:sldMkLst>
          <pc:docMk/>
          <pc:sldMk cId="1989184151" sldId="307"/>
        </pc:sldMkLst>
        <pc:spChg chg="add del mod">
          <ac:chgData name="Maria Rosaria Russo" userId="7cb69a43-dd13-430a-9317-3fdd3fabb146" providerId="ADAL" clId="{609A79E7-EE26-46EF-87E3-ED70D909B416}" dt="2023-12-04T07:01:38.928" v="1102" actId="478"/>
          <ac:spMkLst>
            <pc:docMk/>
            <pc:sldMk cId="1989184151" sldId="307"/>
            <ac:spMk id="3" creationId="{0E5BE3EE-E809-2119-E137-882E9E45AAA6}"/>
          </ac:spMkLst>
        </pc:spChg>
        <pc:spChg chg="mod or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5" creationId="{EE5CF489-5279-BEFD-C9FA-94F66BB0F289}"/>
          </ac:spMkLst>
        </pc:spChg>
        <pc:spChg chg="mod or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6" creationId="{E4502B6B-EB28-BCAE-765A-69137388A217}"/>
          </ac:spMkLst>
        </pc:spChg>
        <pc:spChg chg="add del mod">
          <ac:chgData name="Maria Rosaria Russo" userId="7cb69a43-dd13-430a-9317-3fdd3fabb146" providerId="ADAL" clId="{609A79E7-EE26-46EF-87E3-ED70D909B416}" dt="2023-12-04T07:01:46.072" v="1104" actId="478"/>
          <ac:spMkLst>
            <pc:docMk/>
            <pc:sldMk cId="1989184151" sldId="307"/>
            <ac:spMk id="7" creationId="{38DE4D47-EB34-A360-EA2D-BA71C3F5646B}"/>
          </ac:spMkLst>
        </pc:spChg>
        <pc:spChg chg="add del mod ord">
          <ac:chgData name="Maria Rosaria Russo" userId="7cb69a43-dd13-430a-9317-3fdd3fabb146" providerId="ADAL" clId="{609A79E7-EE26-46EF-87E3-ED70D909B416}" dt="2023-12-04T07:01:59.434" v="1107" actId="700"/>
          <ac:spMkLst>
            <pc:docMk/>
            <pc:sldMk cId="1989184151" sldId="307"/>
            <ac:spMk id="8" creationId="{3723F83C-90AB-4046-003B-1B46F29299D7}"/>
          </ac:spMkLst>
        </pc:spChg>
        <pc:spChg chg="add del mod ord">
          <ac:chgData name="Maria Rosaria Russo" userId="7cb69a43-dd13-430a-9317-3fdd3fabb146" providerId="ADAL" clId="{609A79E7-EE26-46EF-87E3-ED70D909B416}" dt="2023-12-04T07:01:59.434" v="1107" actId="700"/>
          <ac:spMkLst>
            <pc:docMk/>
            <pc:sldMk cId="1989184151" sldId="307"/>
            <ac:spMk id="9" creationId="{9A093E44-E05E-BE04-3B4E-5639F652966A}"/>
          </ac:spMkLst>
        </pc:spChg>
        <pc:spChg chg="add del mod ord">
          <ac:chgData name="Maria Rosaria Russo" userId="7cb69a43-dd13-430a-9317-3fdd3fabb146" providerId="ADAL" clId="{609A79E7-EE26-46EF-87E3-ED70D909B416}" dt="2023-12-04T07:01:59.434" v="1107" actId="700"/>
          <ac:spMkLst>
            <pc:docMk/>
            <pc:sldMk cId="1989184151" sldId="307"/>
            <ac:spMk id="10" creationId="{CDCEC64F-867B-555B-63B4-DDF35475EA10}"/>
          </ac:spMkLst>
        </pc:spChg>
        <pc:spChg chg="add del mod ord">
          <ac:chgData name="Maria Rosaria Russo" userId="7cb69a43-dd13-430a-9317-3fdd3fabb146" providerId="ADAL" clId="{609A79E7-EE26-46EF-87E3-ED70D909B416}" dt="2023-12-04T07:01:59.434" v="1107" actId="700"/>
          <ac:spMkLst>
            <pc:docMk/>
            <pc:sldMk cId="1989184151" sldId="307"/>
            <ac:spMk id="12" creationId="{6EA3D990-8AE3-08C4-0544-402A64E98D6E}"/>
          </ac:spMkLst>
        </pc:spChg>
        <pc:spChg chg="add del mod ord">
          <ac:chgData name="Maria Rosaria Russo" userId="7cb69a43-dd13-430a-9317-3fdd3fabb146" providerId="ADAL" clId="{609A79E7-EE26-46EF-87E3-ED70D909B416}" dt="2023-12-04T07:02:04.521" v="1108" actId="478"/>
          <ac:spMkLst>
            <pc:docMk/>
            <pc:sldMk cId="1989184151" sldId="307"/>
            <ac:spMk id="14" creationId="{C67AEE59-048C-297C-F33D-C26AF2F20ECE}"/>
          </ac:spMkLst>
        </pc:spChg>
        <pc:spChg chg="add del mod ord">
          <ac:chgData name="Maria Rosaria Russo" userId="7cb69a43-dd13-430a-9317-3fdd3fabb146" providerId="ADAL" clId="{609A79E7-EE26-46EF-87E3-ED70D909B416}" dt="2023-12-04T07:03:10.806" v="1115" actId="478"/>
          <ac:spMkLst>
            <pc:docMk/>
            <pc:sldMk cId="1989184151" sldId="307"/>
            <ac:spMk id="15" creationId="{8F925386-9CED-1FDE-DF3D-59381AB9DEFF}"/>
          </ac:spMkLst>
        </pc:spChg>
        <pc:spChg chg="add del mod">
          <ac:chgData name="Maria Rosaria Russo" userId="7cb69a43-dd13-430a-9317-3fdd3fabb146" providerId="ADAL" clId="{609A79E7-EE26-46EF-87E3-ED70D909B416}" dt="2023-12-04T07:04:28.708" v="1145" actId="478"/>
          <ac:spMkLst>
            <pc:docMk/>
            <pc:sldMk cId="1989184151" sldId="307"/>
            <ac:spMk id="19" creationId="{83D36ECC-38DF-43FE-86B6-CB622B7287AA}"/>
          </ac:spMkLst>
        </pc:spChg>
        <pc:spChg chg="add mo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20" creationId="{84C14429-6134-CEC3-2A09-82D0654E47F0}"/>
          </ac:spMkLst>
        </pc:spChg>
        <pc:spChg chg="add mod">
          <ac:chgData name="Maria Rosaria Russo" userId="7cb69a43-dd13-430a-9317-3fdd3fabb146" providerId="ADAL" clId="{609A79E7-EE26-46EF-87E3-ED70D909B416}" dt="2023-12-04T07:04:57.362" v="1149" actId="1076"/>
          <ac:spMkLst>
            <pc:docMk/>
            <pc:sldMk cId="1989184151" sldId="307"/>
            <ac:spMk id="21" creationId="{8F722005-9AFB-6E0E-130E-2AA1223AEA31}"/>
          </ac:spMkLst>
        </pc:spChg>
        <pc:spChg chg="ad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25" creationId="{BACC6370-2D7E-4714-9D71-7542949D7D5D}"/>
          </ac:spMkLst>
        </pc:spChg>
        <pc:spChg chg="ad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27" creationId="{F68B3F68-107C-434F-AA38-110D5EA91B85}"/>
          </ac:spMkLst>
        </pc:spChg>
        <pc:spChg chg="ad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29" creationId="{AAD0DBB9-1A4B-4391-81D4-CB19F9AB918A}"/>
          </ac:spMkLst>
        </pc:spChg>
        <pc:spChg chg="add">
          <ac:chgData name="Maria Rosaria Russo" userId="7cb69a43-dd13-430a-9317-3fdd3fabb146" providerId="ADAL" clId="{609A79E7-EE26-46EF-87E3-ED70D909B416}" dt="2023-12-04T07:04:36.102" v="1146" actId="26606"/>
          <ac:spMkLst>
            <pc:docMk/>
            <pc:sldMk cId="1989184151" sldId="307"/>
            <ac:spMk id="31" creationId="{063BBA22-50EA-4C4D-BE05-F1CE4E63AA56}"/>
          </ac:spMkLst>
        </pc:spChg>
        <pc:graphicFrameChg chg="del">
          <ac:chgData name="Maria Rosaria Russo" userId="7cb69a43-dd13-430a-9317-3fdd3fabb146" providerId="ADAL" clId="{609A79E7-EE26-46EF-87E3-ED70D909B416}" dt="2023-12-04T07:01:42.047" v="1103" actId="478"/>
          <ac:graphicFrameMkLst>
            <pc:docMk/>
            <pc:sldMk cId="1989184151" sldId="307"/>
            <ac:graphicFrameMk id="11" creationId="{BFC78B54-C79D-DC55-F62B-04D782E0FFFC}"/>
          </ac:graphicFrameMkLst>
        </pc:graphicFrameChg>
        <pc:graphicFrameChg chg="del">
          <ac:chgData name="Maria Rosaria Russo" userId="7cb69a43-dd13-430a-9317-3fdd3fabb146" providerId="ADAL" clId="{609A79E7-EE26-46EF-87E3-ED70D909B416}" dt="2023-12-04T07:01:35.102" v="1101" actId="478"/>
          <ac:graphicFrameMkLst>
            <pc:docMk/>
            <pc:sldMk cId="1989184151" sldId="307"/>
            <ac:graphicFrameMk id="13" creationId="{DA6BAC4D-D536-0423-20AC-98F9E53949FF}"/>
          </ac:graphicFrameMkLst>
        </pc:graphicFrameChg>
        <pc:picChg chg="del">
          <ac:chgData name="Maria Rosaria Russo" userId="7cb69a43-dd13-430a-9317-3fdd3fabb146" providerId="ADAL" clId="{609A79E7-EE26-46EF-87E3-ED70D909B416}" dt="2023-12-04T07:01:47.809" v="1105" actId="478"/>
          <ac:picMkLst>
            <pc:docMk/>
            <pc:sldMk cId="1989184151" sldId="307"/>
            <ac:picMk id="17" creationId="{DB0E3EA8-B59F-CF67-779F-B29C73FB79B7}"/>
          </ac:picMkLst>
        </pc:picChg>
        <pc:picChg chg="add mod">
          <ac:chgData name="Maria Rosaria Russo" userId="7cb69a43-dd13-430a-9317-3fdd3fabb146" providerId="ADAL" clId="{609A79E7-EE26-46EF-87E3-ED70D909B416}" dt="2023-12-04T07:05:04.446" v="1151" actId="1076"/>
          <ac:picMkLst>
            <pc:docMk/>
            <pc:sldMk cId="1989184151" sldId="307"/>
            <ac:picMk id="18" creationId="{D42EADD1-D509-435D-CB1E-815E99A00E8D}"/>
          </ac:picMkLst>
        </pc:picChg>
      </pc:sldChg>
      <pc:sldChg chg="addSp delSp modSp add del mod">
        <pc:chgData name="Maria Rosaria Russo" userId="7cb69a43-dd13-430a-9317-3fdd3fabb146" providerId="ADAL" clId="{609A79E7-EE26-46EF-87E3-ED70D909B416}" dt="2023-12-04T06:57:01.237" v="1036" actId="47"/>
        <pc:sldMkLst>
          <pc:docMk/>
          <pc:sldMk cId="3177796096" sldId="307"/>
        </pc:sldMkLst>
        <pc:spChg chg="add mod">
          <ac:chgData name="Maria Rosaria Russo" userId="7cb69a43-dd13-430a-9317-3fdd3fabb146" providerId="ADAL" clId="{609A79E7-EE26-46EF-87E3-ED70D909B416}" dt="2023-12-04T06:52:06.906" v="1003" actId="478"/>
          <ac:spMkLst>
            <pc:docMk/>
            <pc:sldMk cId="3177796096" sldId="307"/>
            <ac:spMk id="3" creationId="{EF6ED469-C9D1-B07E-2BC5-8F1510E566D3}"/>
          </ac:spMkLst>
        </pc:spChg>
        <pc:spChg chg="add del">
          <ac:chgData name="Maria Rosaria Russo" userId="7cb69a43-dd13-430a-9317-3fdd3fabb146" providerId="ADAL" clId="{609A79E7-EE26-46EF-87E3-ED70D909B416}" dt="2023-12-04T06:52:32.406" v="1008" actId="26606"/>
          <ac:spMkLst>
            <pc:docMk/>
            <pc:sldMk cId="3177796096" sldId="307"/>
            <ac:spMk id="9" creationId="{4C37B98C-2BB9-E196-DAE3-FF90031DDEBF}"/>
          </ac:spMkLst>
        </pc:spChg>
        <pc:graphicFrameChg chg="del">
          <ac:chgData name="Maria Rosaria Russo" userId="7cb69a43-dd13-430a-9317-3fdd3fabb146" providerId="ADAL" clId="{609A79E7-EE26-46EF-87E3-ED70D909B416}" dt="2023-12-04T06:52:06.906" v="1003" actId="478"/>
          <ac:graphicFrameMkLst>
            <pc:docMk/>
            <pc:sldMk cId="3177796096" sldId="307"/>
            <ac:graphicFrameMk id="11" creationId="{BFC78B54-C79D-DC55-F62B-04D782E0FFFC}"/>
          </ac:graphicFrameMkLst>
        </pc:graphicFrameChg>
        <pc:graphicFrameChg chg="add del">
          <ac:chgData name="Maria Rosaria Russo" userId="7cb69a43-dd13-430a-9317-3fdd3fabb146" providerId="ADAL" clId="{609A79E7-EE26-46EF-87E3-ED70D909B416}" dt="2023-12-04T06:52:27.745" v="1005" actId="26606"/>
          <ac:graphicFrameMkLst>
            <pc:docMk/>
            <pc:sldMk cId="3177796096" sldId="307"/>
            <ac:graphicFrameMk id="12" creationId="{C02D0E4E-5EBF-B7EB-B8F7-9230E44C4E38}"/>
          </ac:graphicFrameMkLst>
        </pc:graphicFrameChg>
        <pc:graphicFrameChg chg="add del">
          <ac:chgData name="Maria Rosaria Russo" userId="7cb69a43-dd13-430a-9317-3fdd3fabb146" providerId="ADAL" clId="{609A79E7-EE26-46EF-87E3-ED70D909B416}" dt="2023-12-04T06:52:32.400" v="1007" actId="26606"/>
          <ac:graphicFrameMkLst>
            <pc:docMk/>
            <pc:sldMk cId="3177796096" sldId="307"/>
            <ac:graphicFrameMk id="14" creationId="{FED78EFE-99A0-DB07-343B-3D54F17C9A67}"/>
          </ac:graphicFrameMkLst>
        </pc:graphicFrameChg>
        <pc:graphicFrameChg chg="add">
          <ac:chgData name="Maria Rosaria Russo" userId="7cb69a43-dd13-430a-9317-3fdd3fabb146" providerId="ADAL" clId="{609A79E7-EE26-46EF-87E3-ED70D909B416}" dt="2023-12-04T06:52:32.406" v="1008" actId="26606"/>
          <ac:graphicFrameMkLst>
            <pc:docMk/>
            <pc:sldMk cId="3177796096" sldId="307"/>
            <ac:graphicFrameMk id="16" creationId="{C02D0E4E-5EBF-B7EB-B8F7-9230E44C4E38}"/>
          </ac:graphicFrameMkLst>
        </pc:graphicFrameChg>
      </pc:sldChg>
      <pc:sldChg chg="add del">
        <pc:chgData name="Maria Rosaria Russo" userId="7cb69a43-dd13-430a-9317-3fdd3fabb146" providerId="ADAL" clId="{609A79E7-EE26-46EF-87E3-ED70D909B416}" dt="2023-12-04T07:05:34.216" v="1153" actId="47"/>
        <pc:sldMkLst>
          <pc:docMk/>
          <pc:sldMk cId="899069491" sldId="308"/>
        </pc:sldMkLst>
      </pc:sldChg>
      <pc:sldChg chg="addSp delSp modSp add mod">
        <pc:chgData name="Maria Rosaria Russo" userId="7cb69a43-dd13-430a-9317-3fdd3fabb146" providerId="ADAL" clId="{609A79E7-EE26-46EF-87E3-ED70D909B416}" dt="2023-12-04T07:08:31.748" v="1264" actId="20577"/>
        <pc:sldMkLst>
          <pc:docMk/>
          <pc:sldMk cId="2144406116" sldId="308"/>
        </pc:sldMkLst>
        <pc:spChg chg="add mod">
          <ac:chgData name="Maria Rosaria Russo" userId="7cb69a43-dd13-430a-9317-3fdd3fabb146" providerId="ADAL" clId="{609A79E7-EE26-46EF-87E3-ED70D909B416}" dt="2023-12-04T07:08:31.748" v="1264" actId="20577"/>
          <ac:spMkLst>
            <pc:docMk/>
            <pc:sldMk cId="2144406116" sldId="308"/>
            <ac:spMk id="6" creationId="{F19D1431-D733-4BAA-BAAD-E723734DB990}"/>
          </ac:spMkLst>
        </pc:spChg>
        <pc:spChg chg="del">
          <ac:chgData name="Maria Rosaria Russo" userId="7cb69a43-dd13-430a-9317-3fdd3fabb146" providerId="ADAL" clId="{609A79E7-EE26-46EF-87E3-ED70D909B416}" dt="2023-12-04T07:08:03.659" v="1233" actId="478"/>
          <ac:spMkLst>
            <pc:docMk/>
            <pc:sldMk cId="2144406116" sldId="308"/>
            <ac:spMk id="9" creationId="{E5C2C69F-D614-EBA5-F775-4F3154567DE7}"/>
          </ac:spMkLst>
        </pc:spChg>
        <pc:spChg chg="mod">
          <ac:chgData name="Maria Rosaria Russo" userId="7cb69a43-dd13-430a-9317-3fdd3fabb146" providerId="ADAL" clId="{609A79E7-EE26-46EF-87E3-ED70D909B416}" dt="2023-12-04T07:07:59.549" v="1232" actId="27636"/>
          <ac:spMkLst>
            <pc:docMk/>
            <pc:sldMk cId="2144406116" sldId="308"/>
            <ac:spMk id="14" creationId="{29191787-CB27-8699-99D6-710835839054}"/>
          </ac:spMkLst>
        </pc:spChg>
        <pc:picChg chg="add mod">
          <ac:chgData name="Maria Rosaria Russo" userId="7cb69a43-dd13-430a-9317-3fdd3fabb146" providerId="ADAL" clId="{609A79E7-EE26-46EF-87E3-ED70D909B416}" dt="2023-12-04T07:07:23.861" v="1161" actId="1076"/>
          <ac:picMkLst>
            <pc:docMk/>
            <pc:sldMk cId="2144406116" sldId="308"/>
            <ac:picMk id="2" creationId="{4CB304D9-2124-4477-9559-C8C24DD6E89F}"/>
          </ac:picMkLst>
        </pc:picChg>
        <pc:picChg chg="add mod">
          <ac:chgData name="Maria Rosaria Russo" userId="7cb69a43-dd13-430a-9317-3fdd3fabb146" providerId="ADAL" clId="{609A79E7-EE26-46EF-87E3-ED70D909B416}" dt="2023-12-04T07:07:37.674" v="1166" actId="14100"/>
          <ac:picMkLst>
            <pc:docMk/>
            <pc:sldMk cId="2144406116" sldId="308"/>
            <ac:picMk id="3" creationId="{2DDAD8F9-3DFB-47CD-A324-EBEB43D380BC}"/>
          </ac:picMkLst>
        </pc:picChg>
        <pc:picChg chg="del">
          <ac:chgData name="Maria Rosaria Russo" userId="7cb69a43-dd13-430a-9317-3fdd3fabb146" providerId="ADAL" clId="{609A79E7-EE26-46EF-87E3-ED70D909B416}" dt="2023-12-04T07:07:27.166" v="1162" actId="478"/>
          <ac:picMkLst>
            <pc:docMk/>
            <pc:sldMk cId="2144406116" sldId="308"/>
            <ac:picMk id="4" creationId="{8DACA067-BD1E-4682-2BEF-F529B56086B0}"/>
          </ac:picMkLst>
        </pc:picChg>
        <pc:picChg chg="del">
          <ac:chgData name="Maria Rosaria Russo" userId="7cb69a43-dd13-430a-9317-3fdd3fabb146" providerId="ADAL" clId="{609A79E7-EE26-46EF-87E3-ED70D909B416}" dt="2023-12-04T07:07:05.378" v="1155" actId="478"/>
          <ac:picMkLst>
            <pc:docMk/>
            <pc:sldMk cId="2144406116" sldId="308"/>
            <ac:picMk id="7" creationId="{B7FA8075-C00A-7039-DD56-CD86DF590FC8}"/>
          </ac:picMkLst>
        </pc:picChg>
      </pc:sldChg>
      <pc:sldChg chg="new del">
        <pc:chgData name="Maria Rosaria Russo" userId="7cb69a43-dd13-430a-9317-3fdd3fabb146" providerId="ADAL" clId="{609A79E7-EE26-46EF-87E3-ED70D909B416}" dt="2023-12-04T07:04:17.734" v="1143" actId="47"/>
        <pc:sldMkLst>
          <pc:docMk/>
          <pc:sldMk cId="3778697645" sldId="308"/>
        </pc:sldMkLst>
      </pc:sldChg>
      <pc:sldChg chg="addSp delSp modSp add del mod ord modClrScheme delDesignElem chgLayout">
        <pc:chgData name="Maria Rosaria Russo" userId="7cb69a43-dd13-430a-9317-3fdd3fabb146" providerId="ADAL" clId="{609A79E7-EE26-46EF-87E3-ED70D909B416}" dt="2023-12-04T07:17:07.750" v="1418" actId="47"/>
        <pc:sldMkLst>
          <pc:docMk/>
          <pc:sldMk cId="207728616" sldId="309"/>
        </pc:sldMkLst>
        <pc:spChg chg="add mod ord">
          <ac:chgData name="Maria Rosaria Russo" userId="7cb69a43-dd13-430a-9317-3fdd3fabb146" providerId="ADAL" clId="{609A79E7-EE26-46EF-87E3-ED70D909B416}" dt="2023-12-04T07:15:15.433" v="1384" actId="700"/>
          <ac:spMkLst>
            <pc:docMk/>
            <pc:sldMk cId="207728616" sldId="309"/>
            <ac:spMk id="2" creationId="{FCDFD361-EF0D-6CAE-7763-B3E65179D25C}"/>
          </ac:spMkLst>
        </pc:spChg>
        <pc:spChg chg="add del mod ord">
          <ac:chgData name="Maria Rosaria Russo" userId="7cb69a43-dd13-430a-9317-3fdd3fabb146" providerId="ADAL" clId="{609A79E7-EE26-46EF-87E3-ED70D909B416}" dt="2023-12-04T07:15:19.559" v="1385" actId="478"/>
          <ac:spMkLst>
            <pc:docMk/>
            <pc:sldMk cId="207728616" sldId="309"/>
            <ac:spMk id="3" creationId="{F591C843-A2FD-EAB5-71AB-927CAF3F089A}"/>
          </ac:spMkLst>
        </pc:spChg>
        <pc:spChg chg="add del mod ord">
          <ac:chgData name="Maria Rosaria Russo" userId="7cb69a43-dd13-430a-9317-3fdd3fabb146" providerId="ADAL" clId="{609A79E7-EE26-46EF-87E3-ED70D909B416}" dt="2023-12-04T07:15:15.433" v="1384" actId="700"/>
          <ac:spMkLst>
            <pc:docMk/>
            <pc:sldMk cId="207728616" sldId="309"/>
            <ac:spMk id="4" creationId="{CB31CD53-074F-ED9A-B91B-C1B4506FB941}"/>
          </ac:spMkLst>
        </pc:spChg>
        <pc:spChg chg="add del mod ord">
          <ac:chgData name="Maria Rosaria Russo" userId="7cb69a43-dd13-430a-9317-3fdd3fabb146" providerId="ADAL" clId="{609A79E7-EE26-46EF-87E3-ED70D909B416}" dt="2023-12-04T07:15:15.433" v="1384" actId="700"/>
          <ac:spMkLst>
            <pc:docMk/>
            <pc:sldMk cId="207728616" sldId="309"/>
            <ac:spMk id="5" creationId="{2D91B23C-B81D-BA5E-F65C-DF14E6766FE2}"/>
          </ac:spMkLst>
        </pc:spChg>
        <pc:spChg chg="mod ord">
          <ac:chgData name="Maria Rosaria Russo" userId="7cb69a43-dd13-430a-9317-3fdd3fabb146" providerId="ADAL" clId="{609A79E7-EE26-46EF-87E3-ED70D909B416}" dt="2023-12-04T07:15:15.433" v="1384" actId="700"/>
          <ac:spMkLst>
            <pc:docMk/>
            <pc:sldMk cId="207728616" sldId="309"/>
            <ac:spMk id="6" creationId="{30F2EAD1-F90A-F8D3-14D1-E904F2D9E16D}"/>
          </ac:spMkLst>
        </pc:spChg>
        <pc:spChg chg="add del mod">
          <ac:chgData name="Maria Rosaria Russo" userId="7cb69a43-dd13-430a-9317-3fdd3fabb146" providerId="ADAL" clId="{609A79E7-EE26-46EF-87E3-ED70D909B416}" dt="2023-12-04T07:15:24.896" v="1386" actId="478"/>
          <ac:spMkLst>
            <pc:docMk/>
            <pc:sldMk cId="207728616" sldId="309"/>
            <ac:spMk id="9" creationId="{DED25CB0-A074-1B74-315F-6ED1E7033410}"/>
          </ac:spMkLst>
        </pc:spChg>
        <pc:spChg chg="mod ord">
          <ac:chgData name="Maria Rosaria Russo" userId="7cb69a43-dd13-430a-9317-3fdd3fabb146" providerId="ADAL" clId="{609A79E7-EE26-46EF-87E3-ED70D909B416}" dt="2023-12-04T07:15:15.433" v="1384" actId="700"/>
          <ac:spMkLst>
            <pc:docMk/>
            <pc:sldMk cId="207728616" sldId="309"/>
            <ac:spMk id="14" creationId="{8B35E6E6-7646-89DA-0414-5A108B0CBF8B}"/>
          </ac:spMkLst>
        </pc:spChg>
        <pc:spChg chg="del">
          <ac:chgData name="Maria Rosaria Russo" userId="7cb69a43-dd13-430a-9317-3fdd3fabb146" providerId="ADAL" clId="{609A79E7-EE26-46EF-87E3-ED70D909B416}" dt="2023-12-04T07:13:28.421" v="1326" actId="700"/>
          <ac:spMkLst>
            <pc:docMk/>
            <pc:sldMk cId="207728616" sldId="309"/>
            <ac:spMk id="46" creationId="{32E62931-8EB4-42BB-BAAB-D8757BE66D8E}"/>
          </ac:spMkLst>
        </pc:spChg>
        <pc:picChg chg="del">
          <ac:chgData name="Maria Rosaria Russo" userId="7cb69a43-dd13-430a-9317-3fdd3fabb146" providerId="ADAL" clId="{609A79E7-EE26-46EF-87E3-ED70D909B416}" dt="2023-12-04T07:10:09.971" v="1300" actId="478"/>
          <ac:picMkLst>
            <pc:docMk/>
            <pc:sldMk cId="207728616" sldId="309"/>
            <ac:picMk id="8" creationId="{C98F2402-8742-75E0-B252-F92CC96B43C2}"/>
          </ac:picMkLst>
        </pc:picChg>
      </pc:sldChg>
      <pc:sldChg chg="delSp modSp add del mod modClrScheme chgLayout">
        <pc:chgData name="Maria Rosaria Russo" userId="7cb69a43-dd13-430a-9317-3fdd3fabb146" providerId="ADAL" clId="{609A79E7-EE26-46EF-87E3-ED70D909B416}" dt="2023-12-04T07:19:24.090" v="1473" actId="47"/>
        <pc:sldMkLst>
          <pc:docMk/>
          <pc:sldMk cId="2613733675" sldId="310"/>
        </pc:sldMkLst>
        <pc:spChg chg="mod ord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2" creationId="{FCDFD361-EF0D-6CAE-7763-B3E65179D25C}"/>
          </ac:spMkLst>
        </pc:spChg>
        <pc:spChg chg="mod ord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3" creationId="{F591C843-A2FD-EAB5-71AB-927CAF3F089A}"/>
          </ac:spMkLst>
        </pc:spChg>
        <pc:spChg chg="del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4" creationId="{CB31CD53-074F-ED9A-B91B-C1B4506FB941}"/>
          </ac:spMkLst>
        </pc:spChg>
        <pc:spChg chg="del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5" creationId="{2D91B23C-B81D-BA5E-F65C-DF14E6766FE2}"/>
          </ac:spMkLst>
        </pc:spChg>
        <pc:spChg chg="mod ord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6" creationId="{30F2EAD1-F90A-F8D3-14D1-E904F2D9E16D}"/>
          </ac:spMkLst>
        </pc:spChg>
        <pc:spChg chg="mod ord">
          <ac:chgData name="Maria Rosaria Russo" userId="7cb69a43-dd13-430a-9317-3fdd3fabb146" providerId="ADAL" clId="{609A79E7-EE26-46EF-87E3-ED70D909B416}" dt="2023-12-04T07:15:02.502" v="1383" actId="700"/>
          <ac:spMkLst>
            <pc:docMk/>
            <pc:sldMk cId="2613733675" sldId="310"/>
            <ac:spMk id="14" creationId="{8B35E6E6-7646-89DA-0414-5A108B0CBF8B}"/>
          </ac:spMkLst>
        </pc:spChg>
      </pc:sldChg>
      <pc:sldChg chg="addSp delSp modSp add mod ord">
        <pc:chgData name="Maria Rosaria Russo" userId="7cb69a43-dd13-430a-9317-3fdd3fabb146" providerId="ADAL" clId="{609A79E7-EE26-46EF-87E3-ED70D909B416}" dt="2023-12-04T07:25:59.746" v="1583" actId="1076"/>
        <pc:sldMkLst>
          <pc:docMk/>
          <pc:sldMk cId="2386365684" sldId="311"/>
        </pc:sldMkLst>
        <pc:spChg chg="add mod">
          <ac:chgData name="Maria Rosaria Russo" userId="7cb69a43-dd13-430a-9317-3fdd3fabb146" providerId="ADAL" clId="{609A79E7-EE26-46EF-87E3-ED70D909B416}" dt="2023-12-04T07:21:59.588" v="1579" actId="1076"/>
          <ac:spMkLst>
            <pc:docMk/>
            <pc:sldMk cId="2386365684" sldId="311"/>
            <ac:spMk id="3" creationId="{1C7B391D-2D23-52BB-09A4-75B6F764D808}"/>
          </ac:spMkLst>
        </pc:spChg>
        <pc:spChg chg="mod">
          <ac:chgData name="Maria Rosaria Russo" userId="7cb69a43-dd13-430a-9317-3fdd3fabb146" providerId="ADAL" clId="{609A79E7-EE26-46EF-87E3-ED70D909B416}" dt="2023-12-04T07:16:35.356" v="1417" actId="20577"/>
          <ac:spMkLst>
            <pc:docMk/>
            <pc:sldMk cId="2386365684" sldId="311"/>
            <ac:spMk id="6" creationId="{E4502B6B-EB28-BCAE-765A-69137388A217}"/>
          </ac:spMkLst>
        </pc:spChg>
        <pc:spChg chg="add mod">
          <ac:chgData name="Maria Rosaria Russo" userId="7cb69a43-dd13-430a-9317-3fdd3fabb146" providerId="ADAL" clId="{609A79E7-EE26-46EF-87E3-ED70D909B416}" dt="2023-12-04T07:21:47.827" v="1575" actId="1076"/>
          <ac:spMkLst>
            <pc:docMk/>
            <pc:sldMk cId="2386365684" sldId="311"/>
            <ac:spMk id="7" creationId="{4E6A5670-ABC0-3F45-A630-785C684C6FC6}"/>
          </ac:spMkLst>
        </pc:spChg>
        <pc:spChg chg="del">
          <ac:chgData name="Maria Rosaria Russo" userId="7cb69a43-dd13-430a-9317-3fdd3fabb146" providerId="ADAL" clId="{609A79E7-EE26-46EF-87E3-ED70D909B416}" dt="2023-12-04T07:20:48.182" v="1500" actId="478"/>
          <ac:spMkLst>
            <pc:docMk/>
            <pc:sldMk cId="2386365684" sldId="311"/>
            <ac:spMk id="20" creationId="{84C14429-6134-CEC3-2A09-82D0654E47F0}"/>
          </ac:spMkLst>
        </pc:spChg>
        <pc:spChg chg="mod">
          <ac:chgData name="Maria Rosaria Russo" userId="7cb69a43-dd13-430a-9317-3fdd3fabb146" providerId="ADAL" clId="{609A79E7-EE26-46EF-87E3-ED70D909B416}" dt="2023-12-04T07:18:50.847" v="1467" actId="1076"/>
          <ac:spMkLst>
            <pc:docMk/>
            <pc:sldMk cId="2386365684" sldId="311"/>
            <ac:spMk id="21" creationId="{8F722005-9AFB-6E0E-130E-2AA1223AEA31}"/>
          </ac:spMkLst>
        </pc:spChg>
        <pc:picChg chg="add mod">
          <ac:chgData name="Maria Rosaria Russo" userId="7cb69a43-dd13-430a-9317-3fdd3fabb146" providerId="ADAL" clId="{609A79E7-EE26-46EF-87E3-ED70D909B416}" dt="2023-12-04T07:25:59.746" v="1583" actId="1076"/>
          <ac:picMkLst>
            <pc:docMk/>
            <pc:sldMk cId="2386365684" sldId="311"/>
            <ac:picMk id="2" creationId="{C8ACDC0D-7B7B-D0E7-9648-678DE8782AA1}"/>
          </ac:picMkLst>
        </pc:picChg>
        <pc:picChg chg="add mod">
          <ac:chgData name="Maria Rosaria Russo" userId="7cb69a43-dd13-430a-9317-3fdd3fabb146" providerId="ADAL" clId="{609A79E7-EE26-46EF-87E3-ED70D909B416}" dt="2023-12-04T07:25:56.291" v="1582" actId="1076"/>
          <ac:picMkLst>
            <pc:docMk/>
            <pc:sldMk cId="2386365684" sldId="311"/>
            <ac:picMk id="4" creationId="{0518D91C-74FE-70B4-7761-1EF11450F969}"/>
          </ac:picMkLst>
        </pc:picChg>
        <pc:picChg chg="del">
          <ac:chgData name="Maria Rosaria Russo" userId="7cb69a43-dd13-430a-9317-3fdd3fabb146" providerId="ADAL" clId="{609A79E7-EE26-46EF-87E3-ED70D909B416}" dt="2023-12-04T07:18:08.228" v="1449" actId="478"/>
          <ac:picMkLst>
            <pc:docMk/>
            <pc:sldMk cId="2386365684" sldId="311"/>
            <ac:picMk id="18" creationId="{D42EADD1-D509-435D-CB1E-815E99A00E8D}"/>
          </ac:picMkLst>
        </pc:picChg>
      </pc:sldChg>
      <pc:sldChg chg="addSp delSp modSp new del mod setBg delDesignElem chgLayout">
        <pc:chgData name="Maria Rosaria Russo" userId="7cb69a43-dd13-430a-9317-3fdd3fabb146" providerId="ADAL" clId="{609A79E7-EE26-46EF-87E3-ED70D909B416}" dt="2023-12-04T07:19:19.251" v="1472" actId="47"/>
        <pc:sldMkLst>
          <pc:docMk/>
          <pc:sldMk cId="1713183892" sldId="312"/>
        </pc:sldMkLst>
        <pc:spChg chg="mod ord">
          <ac:chgData name="Maria Rosaria Russo" userId="7cb69a43-dd13-430a-9317-3fdd3fabb146" providerId="ADAL" clId="{609A79E7-EE26-46EF-87E3-ED70D909B416}" dt="2023-12-04T07:19:10.085" v="1470" actId="27636"/>
          <ac:spMkLst>
            <pc:docMk/>
            <pc:sldMk cId="1713183892" sldId="312"/>
            <ac:spMk id="2" creationId="{C4857C63-2807-AF0A-4416-D8B8F4F6DE26}"/>
          </ac:spMkLst>
        </pc:spChg>
        <pc:spChg chg="del">
          <ac:chgData name="Maria Rosaria Russo" userId="7cb69a43-dd13-430a-9317-3fdd3fabb146" providerId="ADAL" clId="{609A79E7-EE26-46EF-87E3-ED70D909B416}" dt="2023-12-04T07:17:50.225" v="1447" actId="26606"/>
          <ac:spMkLst>
            <pc:docMk/>
            <pc:sldMk cId="1713183892" sldId="312"/>
            <ac:spMk id="3" creationId="{1AAF0ABE-0B84-9022-1AF0-F145DEDE37B7}"/>
          </ac:spMkLst>
        </pc:spChg>
        <pc:spChg chg="del">
          <ac:chgData name="Maria Rosaria Russo" userId="7cb69a43-dd13-430a-9317-3fdd3fabb146" providerId="ADAL" clId="{609A79E7-EE26-46EF-87E3-ED70D909B416}" dt="2023-12-04T07:17:50.225" v="1447" actId="26606"/>
          <ac:spMkLst>
            <pc:docMk/>
            <pc:sldMk cId="1713183892" sldId="312"/>
            <ac:spMk id="4" creationId="{5CB8BB94-F7A3-9145-E8E7-20BC5F5E0213}"/>
          </ac:spMkLst>
        </pc:spChg>
        <pc:spChg chg="mod ord">
          <ac:chgData name="Maria Rosaria Russo" userId="7cb69a43-dd13-430a-9317-3fdd3fabb146" providerId="ADAL" clId="{609A79E7-EE26-46EF-87E3-ED70D909B416}" dt="2023-12-04T07:19:10.081" v="1469" actId="27636"/>
          <ac:spMkLst>
            <pc:docMk/>
            <pc:sldMk cId="1713183892" sldId="312"/>
            <ac:spMk id="5" creationId="{BC62D1E3-C606-4761-E87F-4D273E21B6F2}"/>
          </ac:spMkLst>
        </pc:spChg>
        <pc:spChg chg="mod ord">
          <ac:chgData name="Maria Rosaria Russo" userId="7cb69a43-dd13-430a-9317-3fdd3fabb146" providerId="ADAL" clId="{609A79E7-EE26-46EF-87E3-ED70D909B416}" dt="2023-12-04T07:19:10.064" v="1468" actId="700"/>
          <ac:spMkLst>
            <pc:docMk/>
            <pc:sldMk cId="1713183892" sldId="312"/>
            <ac:spMk id="6" creationId="{D72BCF7E-BB98-62D8-8D3A-A156A28E7A4A}"/>
          </ac:spMkLst>
        </pc:spChg>
        <pc:spChg chg="add mod ord">
          <ac:chgData name="Maria Rosaria Russo" userId="7cb69a43-dd13-430a-9317-3fdd3fabb146" providerId="ADAL" clId="{609A79E7-EE26-46EF-87E3-ED70D909B416}" dt="2023-12-04T07:19:10.064" v="1468" actId="700"/>
          <ac:spMkLst>
            <pc:docMk/>
            <pc:sldMk cId="1713183892" sldId="312"/>
            <ac:spMk id="7" creationId="{26EDD0BD-B51F-30E7-E7BD-D174B3AC8E75}"/>
          </ac:spMkLst>
        </pc:spChg>
        <pc:spChg chg="add mod ord">
          <ac:chgData name="Maria Rosaria Russo" userId="7cb69a43-dd13-430a-9317-3fdd3fabb146" providerId="ADAL" clId="{609A79E7-EE26-46EF-87E3-ED70D909B416}" dt="2023-12-04T07:19:10.064" v="1468" actId="700"/>
          <ac:spMkLst>
            <pc:docMk/>
            <pc:sldMk cId="1713183892" sldId="312"/>
            <ac:spMk id="8" creationId="{8E96AD0B-F6CF-694A-F1A8-22EF930EC0C5}"/>
          </ac:spMkLst>
        </pc:spChg>
        <pc:spChg chg="add del">
          <ac:chgData name="Maria Rosaria Russo" userId="7cb69a43-dd13-430a-9317-3fdd3fabb146" providerId="ADAL" clId="{609A79E7-EE26-46EF-87E3-ED70D909B416}" dt="2023-12-04T07:19:10.064" v="1468" actId="700"/>
          <ac:spMkLst>
            <pc:docMk/>
            <pc:sldMk cId="1713183892" sldId="312"/>
            <ac:spMk id="13" creationId="{A3363022-C969-41E9-8EB2-E4C94908C1FA}"/>
          </ac:spMkLst>
        </pc:spChg>
        <pc:spChg chg="add del">
          <ac:chgData name="Maria Rosaria Russo" userId="7cb69a43-dd13-430a-9317-3fdd3fabb146" providerId="ADAL" clId="{609A79E7-EE26-46EF-87E3-ED70D909B416}" dt="2023-12-04T07:19:10.064" v="1468" actId="700"/>
          <ac:spMkLst>
            <pc:docMk/>
            <pc:sldMk cId="1713183892" sldId="312"/>
            <ac:spMk id="15" creationId="{8D1AD6B3-BE88-4CEB-BA17-790657CC4729}"/>
          </ac:spMkLst>
        </pc:spChg>
        <pc:grpChg chg="add del">
          <ac:chgData name="Maria Rosaria Russo" userId="7cb69a43-dd13-430a-9317-3fdd3fabb146" providerId="ADAL" clId="{609A79E7-EE26-46EF-87E3-ED70D909B416}" dt="2023-12-04T07:19:10.064" v="1468" actId="700"/>
          <ac:grpSpMkLst>
            <pc:docMk/>
            <pc:sldMk cId="1713183892" sldId="312"/>
            <ac:grpSpMk id="17" creationId="{89D1390B-7E13-4B4F-9CB2-391063412E54}"/>
          </ac:grpSpMkLst>
        </pc:grpChg>
        <pc:picChg chg="add del mod">
          <ac:chgData name="Maria Rosaria Russo" userId="7cb69a43-dd13-430a-9317-3fdd3fabb146" providerId="ADAL" clId="{609A79E7-EE26-46EF-87E3-ED70D909B416}" dt="2023-12-04T07:19:14.845" v="1471" actId="478"/>
          <ac:picMkLst>
            <pc:docMk/>
            <pc:sldMk cId="1713183892" sldId="312"/>
            <ac:picMk id="10" creationId="{D8D8C8E7-D273-D769-F92B-F4DD39ADA5A8}"/>
          </ac:picMkLst>
        </pc:picChg>
      </pc:sldChg>
      <pc:sldChg chg="addSp delSp modSp new del mod">
        <pc:chgData name="Maria Rosaria Russo" userId="7cb69a43-dd13-430a-9317-3fdd3fabb146" providerId="ADAL" clId="{609A79E7-EE26-46EF-87E3-ED70D909B416}" dt="2023-12-04T07:22:03.467" v="1580" actId="47"/>
        <pc:sldMkLst>
          <pc:docMk/>
          <pc:sldMk cId="3047184348" sldId="312"/>
        </pc:sldMkLst>
        <pc:spChg chg="mod">
          <ac:chgData name="Maria Rosaria Russo" userId="7cb69a43-dd13-430a-9317-3fdd3fabb146" providerId="ADAL" clId="{609A79E7-EE26-46EF-87E3-ED70D909B416}" dt="2023-12-04T07:19:35.370" v="1498" actId="20577"/>
          <ac:spMkLst>
            <pc:docMk/>
            <pc:sldMk cId="3047184348" sldId="312"/>
            <ac:spMk id="2" creationId="{1D934595-A8D4-8A99-498E-864842884737}"/>
          </ac:spMkLst>
        </pc:spChg>
        <pc:spChg chg="del">
          <ac:chgData name="Maria Rosaria Russo" userId="7cb69a43-dd13-430a-9317-3fdd3fabb146" providerId="ADAL" clId="{609A79E7-EE26-46EF-87E3-ED70D909B416}" dt="2023-12-04T07:20:35.685" v="1499" actId="931"/>
          <ac:spMkLst>
            <pc:docMk/>
            <pc:sldMk cId="3047184348" sldId="312"/>
            <ac:spMk id="3" creationId="{8A37B698-1243-747A-9621-9084CC556566}"/>
          </ac:spMkLst>
        </pc:spChg>
        <pc:picChg chg="add mod">
          <ac:chgData name="Maria Rosaria Russo" userId="7cb69a43-dd13-430a-9317-3fdd3fabb146" providerId="ADAL" clId="{609A79E7-EE26-46EF-87E3-ED70D909B416}" dt="2023-12-04T07:20:35.685" v="1499" actId="931"/>
          <ac:picMkLst>
            <pc:docMk/>
            <pc:sldMk cId="3047184348" sldId="312"/>
            <ac:picMk id="8" creationId="{C444F5D5-F118-1AA8-A820-74B58B088216}"/>
          </ac:picMkLst>
        </pc:picChg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2555235761" sldId="589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783701424" sldId="605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542091187" sldId="606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890420460" sldId="607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81538366" sldId="608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4220580145" sldId="626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225871601" sldId="627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299092478" sldId="628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669082934" sldId="629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4198241192" sldId="630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183170628" sldId="631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136511568" sldId="632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911905311" sldId="633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217474930" sldId="634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4077500039" sldId="637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940255171" sldId="638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7140707" sldId="643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586153748" sldId="644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706916715" sldId="645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681098253" sldId="646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3578304578" sldId="647"/>
        </pc:sldMkLst>
      </pc:sldChg>
      <pc:sldChg chg="del">
        <pc:chgData name="Maria Rosaria Russo" userId="7cb69a43-dd13-430a-9317-3fdd3fabb146" providerId="ADAL" clId="{609A79E7-EE26-46EF-87E3-ED70D909B416}" dt="2023-12-03T07:48:50.370" v="73" actId="47"/>
        <pc:sldMkLst>
          <pc:docMk/>
          <pc:sldMk cId="1360321339" sldId="6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A340C4E3-0FE7-4A9E-BA00-59EA15019291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3D677781-C4FA-4DBE-8747-2F61592CF8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27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B869D86A-8A34-402B-9127-6A9EC9B2A209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39C58F02-8205-40E0-9F3B-5915AB84E5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8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58F02-8205-40E0-9F3B-5915AB84E5A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8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58F02-8205-40E0-9F3B-5915AB84E5A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2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1532-484D-4C04-8AB2-BAB12711E4C4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12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398A-6879-41C8-BE81-66B41B8BBF8B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2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6E75-F3A4-42E0-A987-65746D43BE6B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3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8B44-B1F8-461C-800A-324FB481D72E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23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EFDF-4A9D-4F06-B9CF-184DF090E769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32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D4E8-F2F6-4175-A3C7-F0FCFCEF3C0D}" type="datetime1">
              <a:rPr lang="it-IT" smtClean="0"/>
              <a:t>22/11/2024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86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E4D8-2B56-48BA-BA04-952952DDA0F3}" type="datetime1">
              <a:rPr lang="it-IT" smtClean="0"/>
              <a:t>22/11/2024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5BC1-3FFE-4DCA-8664-C6001CD89227}" type="datetime1">
              <a:rPr lang="it-IT" smtClean="0"/>
              <a:t>22/11/2024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720B-5919-40BC-9CBC-2DF4D10ACB2E}" type="datetime1">
              <a:rPr lang="it-IT" smtClean="0"/>
              <a:t>22/11/2024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17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3CE4-02F0-42F0-8C9E-FE960D0526AF}" type="datetime1">
              <a:rPr lang="it-IT" smtClean="0"/>
              <a:t>22/11/2024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149F-661A-4533-8DC0-A6211D0479A7}" type="datetime1">
              <a:rPr lang="it-IT" smtClean="0"/>
              <a:t>22/11/2024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36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72CB-ABD9-4003-B7CE-B6E81A246950}" type="datetime1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Assistenza Tecnica all'Organismo di Programmazione - Formez PA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2303-20E8-4050-8F5E-66084BBDA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1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esione.regione.abruzzo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gione.abruzzo.it/content/piano-sviluppo-e-coesione-psc-2000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42456" y="2922063"/>
            <a:ext cx="7414591" cy="2140935"/>
          </a:xfrm>
        </p:spPr>
        <p:txBody>
          <a:bodyPr>
            <a:normAutofit/>
          </a:bodyPr>
          <a:lstStyle/>
          <a:p>
            <a:r>
              <a:rPr lang="it-IT" altLang="it-IT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Informativa </a:t>
            </a:r>
            <a:r>
              <a:rPr lang="it-IT" altLang="it-IT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relativa al </a:t>
            </a:r>
          </a:p>
          <a:p>
            <a:r>
              <a:rPr lang="it-IT" altLang="it-IT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Piano di </a:t>
            </a:r>
            <a:r>
              <a:rPr lang="it-IT" altLang="it-IT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Comunicazione</a:t>
            </a:r>
          </a:p>
          <a:p>
            <a:r>
              <a:rPr lang="it-IT" altLang="it-IT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Aggiornamento annualità 2024/2025</a:t>
            </a:r>
          </a:p>
          <a:p>
            <a:r>
              <a:rPr lang="it-IT" altLang="it-IT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Punto 4 ODG</a:t>
            </a:r>
          </a:p>
          <a:p>
            <a:endParaRPr lang="it-IT" altLang="it-IT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it-IT" sz="4500" dirty="0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63552" y="1420146"/>
            <a:ext cx="7772400" cy="796883"/>
          </a:xfrm>
        </p:spPr>
        <p:txBody>
          <a:bodyPr>
            <a:noAutofit/>
          </a:bodyPr>
          <a:lstStyle/>
          <a:p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Comitato di  Sorveglianza PSC Abruzzo </a:t>
            </a:r>
            <a:b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Fondo </a:t>
            </a:r>
            <a:r>
              <a:rPr lang="it-IT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Sviluppo e </a:t>
            </a: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Coesione </a:t>
            </a:r>
            <a:b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it-IT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FSC</a:t>
            </a: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1</a:t>
            </a:fld>
            <a:endParaRPr lang="it-IT" dirty="0"/>
          </a:p>
        </p:txBody>
      </p:sp>
      <p:sp>
        <p:nvSpPr>
          <p:cNvPr id="12" name="Titolo 4"/>
          <p:cNvSpPr txBox="1">
            <a:spLocks/>
          </p:cNvSpPr>
          <p:nvPr/>
        </p:nvSpPr>
        <p:spPr>
          <a:xfrm>
            <a:off x="2209800" y="25350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800" dirty="0"/>
          </a:p>
        </p:txBody>
      </p:sp>
      <p:sp>
        <p:nvSpPr>
          <p:cNvPr id="8" name="Titolo 4"/>
          <p:cNvSpPr txBox="1">
            <a:spLocks/>
          </p:cNvSpPr>
          <p:nvPr/>
        </p:nvSpPr>
        <p:spPr>
          <a:xfrm>
            <a:off x="3935760" y="5738424"/>
            <a:ext cx="4298454" cy="6058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1800" b="1" dirty="0">
                <a:latin typeface="Century Gothic" panose="020B0502020202020204" pitchFamily="34" charset="0"/>
              </a:rPr>
              <a:t>L’Aquila, </a:t>
            </a:r>
            <a:r>
              <a:rPr lang="it-IT" altLang="it-IT" sz="1800" b="1" dirty="0" smtClean="0">
                <a:latin typeface="Century Gothic" panose="020B0502020202020204" pitchFamily="34" charset="0"/>
              </a:rPr>
              <a:t>3 </a:t>
            </a:r>
            <a:r>
              <a:rPr lang="it-IT" altLang="it-IT" sz="1800" b="1" dirty="0">
                <a:latin typeface="Century Gothic" panose="020B0502020202020204" pitchFamily="34" charset="0"/>
              </a:rPr>
              <a:t>dicembre </a:t>
            </a:r>
            <a:r>
              <a:rPr lang="it-IT" altLang="it-IT" sz="1800" b="1" dirty="0" smtClean="0">
                <a:latin typeface="Century Gothic" panose="020B0502020202020204" pitchFamily="34" charset="0"/>
              </a:rPr>
              <a:t>2024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BAE47968-9164-4426-9311-20B9814137A9}"/>
              </a:ext>
            </a:extLst>
          </p:cNvPr>
          <p:cNvSpPr txBox="1">
            <a:spLocks/>
          </p:cNvSpPr>
          <p:nvPr/>
        </p:nvSpPr>
        <p:spPr>
          <a:xfrm>
            <a:off x="2671922" y="959425"/>
            <a:ext cx="6728792" cy="1087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it-IT" sz="4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it-IT" sz="45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8" y="203750"/>
            <a:ext cx="10058400" cy="11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Autofit/>
          </a:bodyPr>
          <a:lstStyle/>
          <a:p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PRINCIPALI 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NOVITA’ INTRODOTTE 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CON L’AGGIORNAMENTO 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DEL PIANO DI COMUNICAZIONE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7608" y="1988840"/>
            <a:ext cx="9014792" cy="3888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1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IMPLEMENTAZIONE DELLA SEZIONE</a:t>
            </a:r>
            <a:r>
              <a:rPr lang="it-IT" sz="2000" dirty="0" smtClean="0">
                <a:latin typeface="Century Gothic" panose="020B0502020202020204" pitchFamily="34" charset="0"/>
              </a:rPr>
              <a:t> «</a:t>
            </a:r>
            <a:r>
              <a:rPr lang="it-IT" sz="21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COESIONE ABRUZZO</a:t>
            </a:r>
            <a:r>
              <a:rPr lang="it-IT" sz="2000" dirty="0" smtClean="0">
                <a:latin typeface="Century Gothic" panose="020B0502020202020204" pitchFamily="34" charset="0"/>
              </a:rPr>
              <a:t>» SUL PORTALE REGIONALE CON FUNZIONI DEDICATE ALLA COMUNICAZIONE UNITARIA DEI FONDI STRUTTURALI EUROPEI E NAZIONALI IN UN OTTICA DI INTEGRAZIONE (DGR N. 410 DEL 15/07/2024)</a:t>
            </a:r>
          </a:p>
          <a:p>
            <a:pPr marL="0" indent="0">
              <a:buNone/>
            </a:pPr>
            <a:endParaRPr lang="it-IT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21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MODIFICA DEI CANALI DI COMUNICAZIONE OPZIONABILI</a:t>
            </a:r>
            <a:r>
              <a:rPr lang="it-IT" sz="2000" dirty="0">
                <a:latin typeface="Century Gothic" panose="020B0502020202020204" pitchFamily="34" charset="0"/>
              </a:rPr>
              <a:t>, MANTENENDO QUELLI PIU’ FUNZIONALI ALLA PUBBLICITA’ DEL FONDO DI SVILUPPO E </a:t>
            </a:r>
            <a:r>
              <a:rPr lang="it-IT" sz="2000" dirty="0" smtClean="0">
                <a:latin typeface="Century Gothic" panose="020B0502020202020204" pitchFamily="34" charset="0"/>
              </a:rPr>
              <a:t>COESIONE</a:t>
            </a:r>
          </a:p>
          <a:p>
            <a:pPr marL="0" indent="0">
              <a:buNone/>
            </a:pPr>
            <a:endParaRPr lang="it-IT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21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ATTIVAZIONE DI UNA NUOVA FUNZIONE </a:t>
            </a:r>
            <a:r>
              <a:rPr lang="it-IT" sz="2000" dirty="0">
                <a:latin typeface="Century Gothic" panose="020B0502020202020204" pitchFamily="34" charset="0"/>
              </a:rPr>
              <a:t>DI COORDINAMENTO DELLA COMUNICAZIONE DEI 4 CANALI SOCIAL GIA’ IN USO (FACEBOOK, X, </a:t>
            </a:r>
            <a:r>
              <a:rPr lang="it-IT" sz="2000" dirty="0" smtClean="0">
                <a:latin typeface="Century Gothic" panose="020B0502020202020204" pitchFamily="34" charset="0"/>
              </a:rPr>
              <a:t>LINKEDIN,YOUTUBE</a:t>
            </a:r>
            <a:r>
              <a:rPr lang="it-IT" sz="2000" dirty="0">
                <a:latin typeface="Century Gothic" panose="020B0502020202020204" pitchFamily="34" charset="0"/>
              </a:rPr>
              <a:t>) E ATTIVAZIONE DI UN ULTERIORE CANALE (INSTAGRAM)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93" y="2420888"/>
            <a:ext cx="1012024" cy="5425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717032"/>
            <a:ext cx="1012024" cy="5425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5013176"/>
            <a:ext cx="101202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Autofit/>
          </a:bodyPr>
          <a:lstStyle/>
          <a:p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PRINCIPALI 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NOVITA’ INTRODOTTE </a:t>
            </a:r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CON L’AGGIORNAMENTO 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DEL PIANO DI COMUNICAZIONE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7608" y="2276872"/>
            <a:ext cx="9014792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9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MODIFICA </a:t>
            </a:r>
            <a:r>
              <a:rPr lang="it-IT" sz="19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DELLE TEMPISTICHE DEL MONITORAGGIO </a:t>
            </a:r>
            <a:r>
              <a:rPr lang="it-IT" sz="1900" dirty="0">
                <a:latin typeface="Century Gothic" panose="020B0502020202020204" pitchFamily="34" charset="0"/>
              </a:rPr>
              <a:t>DEL </a:t>
            </a:r>
            <a:r>
              <a:rPr lang="it-IT" sz="1900" dirty="0" smtClean="0">
                <a:latin typeface="Century Gothic" panose="020B0502020202020204" pitchFamily="34" charset="0"/>
              </a:rPr>
              <a:t>PIANO</a:t>
            </a:r>
            <a:r>
              <a:rPr lang="it-IT" sz="1900" smtClean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it-IT" sz="1900" smtClean="0">
                <a:latin typeface="Century Gothic" panose="020B0502020202020204" pitchFamily="34" charset="0"/>
              </a:rPr>
              <a:t>DA </a:t>
            </a:r>
            <a:r>
              <a:rPr lang="it-IT" sz="1900" dirty="0">
                <a:latin typeface="Century Gothic" panose="020B0502020202020204" pitchFamily="34" charset="0"/>
              </a:rPr>
              <a:t>TRIMESTRALE DIVENTA </a:t>
            </a:r>
            <a:r>
              <a:rPr lang="it-IT" sz="1900" dirty="0" smtClean="0">
                <a:latin typeface="Century Gothic" panose="020B0502020202020204" pitchFamily="34" charset="0"/>
              </a:rPr>
              <a:t>SEMESTRALE</a:t>
            </a:r>
          </a:p>
          <a:p>
            <a:pPr marL="0" indent="0">
              <a:buNone/>
            </a:pPr>
            <a:endParaRPr lang="it-IT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19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RAFFORZAMENTO DEL GRUPPO DI LAVORO DEDICATO</a:t>
            </a:r>
            <a:r>
              <a:rPr lang="it-IT" sz="1900" dirty="0">
                <a:latin typeface="Century Gothic" panose="020B0502020202020204" pitchFamily="34" charset="0"/>
              </a:rPr>
              <a:t>, CON NUOVE FIGURE PROFESSIONALI DESTINATE AL POTENZIAMENTO DEL MONITORAGGIO, ALLA PRODUZIONE GRAFICA E A QUELLA </a:t>
            </a:r>
            <a:r>
              <a:rPr lang="it-IT" sz="1900" dirty="0" smtClean="0">
                <a:latin typeface="Century Gothic" panose="020B0502020202020204" pitchFamily="34" charset="0"/>
              </a:rPr>
              <a:t>VIDEO</a:t>
            </a:r>
          </a:p>
          <a:p>
            <a:pPr marL="0" indent="0">
              <a:buNone/>
            </a:pPr>
            <a:endParaRPr lang="it-IT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it-IT" sz="1900" b="1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it-IT" sz="19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RIDUZIONE </a:t>
            </a:r>
            <a:r>
              <a:rPr lang="it-IT" sz="19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DEL NUMERO DI EVENTI DI COMUNICAZIONE </a:t>
            </a:r>
            <a:r>
              <a:rPr lang="it-IT" sz="1900" dirty="0">
                <a:latin typeface="Century Gothic" panose="020B0502020202020204" pitchFamily="34" charset="0"/>
              </a:rPr>
              <a:t>IN RAGIONE DELLE MUTATE ESIGENZE ISTITUZIONALI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276872"/>
            <a:ext cx="1012024" cy="5425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645024"/>
            <a:ext cx="1012024" cy="5425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5013176"/>
            <a:ext cx="101202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89961"/>
            <a:ext cx="10972800" cy="7405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I DESTINATARI 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DEL PIANO DI COMUNICAZIONE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4</a:t>
            </a:fld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5422322" y="1495636"/>
            <a:ext cx="1440160" cy="98640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OPINIONE PUBBLICA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74594" y="1495636"/>
            <a:ext cx="1440160" cy="9864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OPINION LEADER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8986610" y="3587719"/>
            <a:ext cx="2592288" cy="27686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SOGGETTI CHE SI OCCUPANO DELLE POLITICHE TERRITORIALI, DELLA PIANIFICAZIONE TERRITORIALE E DELLO SVILUPPO DELLE INFRASTRUTTURE E DEL TERRITORIO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507325" y="1989310"/>
            <a:ext cx="1738778" cy="129441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SOGGETTI ECONOMICI PUBBLICI E PRIVATI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2905270" y="1958395"/>
            <a:ext cx="1872209" cy="9864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ORGANI DI INFORMAZIONE E MEDIA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674594" y="3144831"/>
            <a:ext cx="2016225" cy="13485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ATTUATORI </a:t>
            </a:r>
            <a:r>
              <a:rPr lang="it-IT" dirty="0"/>
              <a:t>DEGLI INTERVENTI FINANZIATI O COFINANZIATI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74594" y="5007769"/>
            <a:ext cx="2499589" cy="13485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ALTRI STAKEHOLDER (ENTI, UNIVERSITA’, ISTITUTI DI RICERCA, RETI E NETWORK)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491201" y="3960587"/>
            <a:ext cx="1740167" cy="17441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SOGGETTI ISTITUZIONALI E TERZI PREPOSTI AL CONTROLLO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9840416" y="1495636"/>
            <a:ext cx="1741984" cy="9864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ORDINI PROFESSIONALI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3647728" y="3485560"/>
            <a:ext cx="2360109" cy="24080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SOGGETTI ISTITUZIONALI PREPOSTI ALLA PROGRAMMAZIONE UNITARIA REGIONALE</a:t>
            </a:r>
          </a:p>
        </p:txBody>
      </p:sp>
    </p:spTree>
    <p:extLst>
      <p:ext uri="{BB962C8B-B14F-4D97-AF65-F5344CB8AC3E}">
        <p14:creationId xmlns:p14="http://schemas.microsoft.com/office/powerpoint/2010/main" val="334557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LE AZIONI DI COMUNICAZIONE REALIZZATE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5</a:t>
            </a:fld>
            <a:endParaRPr lang="it-IT"/>
          </a:p>
        </p:txBody>
      </p:sp>
      <p:sp>
        <p:nvSpPr>
          <p:cNvPr id="10" name="Esagono 9"/>
          <p:cNvSpPr/>
          <p:nvPr/>
        </p:nvSpPr>
        <p:spPr>
          <a:xfrm>
            <a:off x="767408" y="1700808"/>
            <a:ext cx="3960440" cy="2232248"/>
          </a:xfrm>
          <a:prstGeom prst="hexagon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COMUNICAZIONE </a:t>
            </a:r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</a:rPr>
              <a:t>ONLINE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(SITO WEB E SOCIAL MEDIA)</a:t>
            </a:r>
          </a:p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it-IT" sz="14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https://coesione.regione.abruzzo.it</a:t>
            </a:r>
            <a:endParaRPr lang="it-IT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ombo 12"/>
          <p:cNvSpPr/>
          <p:nvPr/>
        </p:nvSpPr>
        <p:spPr>
          <a:xfrm>
            <a:off x="8184232" y="1844824"/>
            <a:ext cx="3240360" cy="3578696"/>
          </a:xfrm>
          <a:prstGeom prst="diamond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COMUNICATI E CONFERENZE STAMPA</a:t>
            </a:r>
          </a:p>
        </p:txBody>
      </p:sp>
      <p:sp>
        <p:nvSpPr>
          <p:cNvPr id="14" name="Triangolo rettangolo 13"/>
          <p:cNvSpPr/>
          <p:nvPr/>
        </p:nvSpPr>
        <p:spPr>
          <a:xfrm>
            <a:off x="1256194" y="4509120"/>
            <a:ext cx="3384376" cy="1512168"/>
          </a:xfrm>
          <a:prstGeom prst="rtTriangl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EVENTI PUBBLICI E WORKSHOP</a:t>
            </a:r>
          </a:p>
          <a:p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570016" y="3501008"/>
            <a:ext cx="3456384" cy="2317196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PRODOTTI E MATERIALI STAMPA E MULTIMEDIALI</a:t>
            </a:r>
          </a:p>
        </p:txBody>
      </p:sp>
    </p:spTree>
    <p:extLst>
      <p:ext uri="{BB962C8B-B14F-4D97-AF65-F5344CB8AC3E}">
        <p14:creationId xmlns:p14="http://schemas.microsoft.com/office/powerpoint/2010/main" val="198996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369152" cy="144016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PIANO DI COMUNICAZIONE PSC 2000-2020</a:t>
            </a:r>
            <a:b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REGIONE ABRUZZO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EVENTI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DI COMUNICAZIONE REALIZZATI</a:t>
            </a:r>
            <a:endParaRPr lang="it-IT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5281264" y="2121933"/>
            <a:ext cx="10972800" cy="280831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6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24" y="2826205"/>
            <a:ext cx="3557423" cy="34793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62" y="4253718"/>
            <a:ext cx="4314428" cy="26042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" y="2276872"/>
            <a:ext cx="4703897" cy="3001003"/>
          </a:xfrm>
          <a:prstGeom prst="rect">
            <a:avLst/>
          </a:prstGeom>
        </p:spPr>
      </p:pic>
      <p:sp>
        <p:nvSpPr>
          <p:cNvPr id="9" name="Nuvola 8"/>
          <p:cNvSpPr/>
          <p:nvPr/>
        </p:nvSpPr>
        <p:spPr>
          <a:xfrm>
            <a:off x="3488298" y="2157744"/>
            <a:ext cx="4070810" cy="1978847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 luglio 2024 -  Pescara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/>
              <a:t>Openhub</a:t>
            </a:r>
            <a:r>
              <a:rPr lang="it-IT" b="1" dirty="0" smtClean="0"/>
              <a:t>, Abruzzo generatore di competenze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1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63552" y="1420146"/>
            <a:ext cx="7772400" cy="796883"/>
          </a:xfrm>
        </p:spPr>
        <p:txBody>
          <a:bodyPr>
            <a:noAutofit/>
          </a:bodyPr>
          <a:lstStyle/>
          <a:p>
            <a:r>
              <a:rPr lang="it-IT" altLang="it-IT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it-IT" altLang="it-IT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altLang="it-IT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Comitato di  Sorveglianza PSC Abruzzo </a:t>
            </a:r>
            <a:br>
              <a:rPr lang="it-IT" altLang="it-IT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Fondo di Sviluppo e Coesione</a:t>
            </a:r>
            <a:b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(FSC)</a:t>
            </a:r>
            <a:r>
              <a:rPr lang="it-IT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it-IT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2303-20E8-4050-8F5E-66084BBDA168}" type="slidenum">
              <a:rPr lang="it-IT" smtClean="0"/>
              <a:t>7</a:t>
            </a:fld>
            <a:endParaRPr lang="it-IT" dirty="0"/>
          </a:p>
        </p:txBody>
      </p:sp>
      <p:sp>
        <p:nvSpPr>
          <p:cNvPr id="12" name="Titolo 4"/>
          <p:cNvSpPr txBox="1">
            <a:spLocks/>
          </p:cNvSpPr>
          <p:nvPr/>
        </p:nvSpPr>
        <p:spPr>
          <a:xfrm>
            <a:off x="2209800" y="249289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800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BAE47968-9164-4426-9311-20B9814137A9}"/>
              </a:ext>
            </a:extLst>
          </p:cNvPr>
          <p:cNvSpPr txBox="1">
            <a:spLocks/>
          </p:cNvSpPr>
          <p:nvPr/>
        </p:nvSpPr>
        <p:spPr>
          <a:xfrm>
            <a:off x="2671922" y="959425"/>
            <a:ext cx="6728792" cy="1087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it-IT" sz="4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it-IT" sz="4500" dirty="0"/>
          </a:p>
        </p:txBody>
      </p:sp>
      <p:sp>
        <p:nvSpPr>
          <p:cNvPr id="9" name="Google Shape;377;g215f4e2fba0_0_0">
            <a:extLst>
              <a:ext uri="{FF2B5EF4-FFF2-40B4-BE49-F238E27FC236}">
                <a16:creationId xmlns:a16="http://schemas.microsoft.com/office/drawing/2014/main" id="{307E5DB5-649A-FB84-85DA-F72B44D017A9}"/>
              </a:ext>
            </a:extLst>
          </p:cNvPr>
          <p:cNvSpPr txBox="1"/>
          <p:nvPr/>
        </p:nvSpPr>
        <p:spPr>
          <a:xfrm>
            <a:off x="3209745" y="3316422"/>
            <a:ext cx="5237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it-IT" sz="3600" b="1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Grazie </a:t>
            </a:r>
            <a:r>
              <a:rPr lang="it-IT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per l’attenzione</a:t>
            </a:r>
            <a:endParaRPr sz="3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5" y="148735"/>
            <a:ext cx="10058400" cy="11718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7368" y="60932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Link: </a:t>
            </a:r>
            <a:r>
              <a:rPr lang="it-IT" dirty="0">
                <a:hlinkClick r:id="rId4"/>
              </a:rPr>
              <a:t>https://www.regione.abruzzo.it/content/piano-sviluppo-e-coesione-psc-2000-2020</a:t>
            </a:r>
            <a:r>
              <a:rPr lang="it-IT" dirty="0"/>
              <a:t>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903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319</Words>
  <Application>Microsoft Office PowerPoint</Application>
  <PresentationFormat>Widescreen</PresentationFormat>
  <Paragraphs>61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Tema di Office</vt:lpstr>
      <vt:lpstr>Comitato di  Sorveglianza PSC Abruzzo  Fondo Sviluppo e Coesione  (FSC)</vt:lpstr>
      <vt:lpstr>LE PRINCIPALI NOVITA’ INTRODOTTE CON L’AGGIORNAMENTO DEL PIANO DI COMUNICAZIONE</vt:lpstr>
      <vt:lpstr>LE PRINCIPALI NOVITA’ INTRODOTTE CON L’AGGIORNAMENTO DEL PIANO DI COMUNICAZIONE</vt:lpstr>
      <vt:lpstr>I DESTINATARI DEL PIANO DI COMUNICAZIONE</vt:lpstr>
      <vt:lpstr>LE AZIONI DI COMUNICAZIONE REALIZZATE</vt:lpstr>
      <vt:lpstr>PIANO DI COMUNICAZIONE PSC 2000-2020 REGIONE ABRUZZO EVENTI DI COMUNICAZIONE REALIZZATI</vt:lpstr>
      <vt:lpstr>  Comitato di  Sorveglianza PSC Abruzzo  Fondo di Sviluppo e Coesione (FSC)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Bartoli</dc:creator>
  <cp:lastModifiedBy>stoga</cp:lastModifiedBy>
  <cp:revision>825</cp:revision>
  <cp:lastPrinted>2023-11-28T10:56:43Z</cp:lastPrinted>
  <dcterms:created xsi:type="dcterms:W3CDTF">2015-09-29T08:11:14Z</dcterms:created>
  <dcterms:modified xsi:type="dcterms:W3CDTF">2024-11-22T13:31:13Z</dcterms:modified>
</cp:coreProperties>
</file>